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A143F"/>
    <a:srgbClr val="E6A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700" y="-1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DDA3E67-13FB-4428-B718-11B36BDE29EE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E4AB3063-2675-4193-9F35-951C59FDCFEF}">
      <dgm:prSet phldrT="[Text]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de-DE" dirty="0" smtClean="0"/>
            <a:t>Verwaltung</a:t>
          </a:r>
          <a:endParaRPr lang="de-DE" dirty="0"/>
        </a:p>
      </dgm:t>
    </dgm:pt>
    <dgm:pt modelId="{A65C4BAC-E6DD-45FC-9086-9A484B232AAF}" type="parTrans" cxnId="{69F718E2-10A5-4B16-89C1-BAF83DF33663}">
      <dgm:prSet/>
      <dgm:spPr/>
      <dgm:t>
        <a:bodyPr/>
        <a:lstStyle/>
        <a:p>
          <a:endParaRPr lang="de-DE"/>
        </a:p>
      </dgm:t>
    </dgm:pt>
    <dgm:pt modelId="{947FC442-EB27-46EF-952D-CC7DED707D4F}" type="sibTrans" cxnId="{69F718E2-10A5-4B16-89C1-BAF83DF33663}">
      <dgm:prSet/>
      <dgm:spPr/>
      <dgm:t>
        <a:bodyPr/>
        <a:lstStyle/>
        <a:p>
          <a:endParaRPr lang="de-DE"/>
        </a:p>
      </dgm:t>
    </dgm:pt>
    <dgm:pt modelId="{0760D628-18F0-42D5-936E-DAC9F0ACE0BA}">
      <dgm:prSet phldrT="[Text]"/>
      <dgm:spPr/>
      <dgm:t>
        <a:bodyPr/>
        <a:lstStyle/>
        <a:p>
          <a:r>
            <a:rPr lang="de-DE" dirty="0" smtClean="0"/>
            <a:t>Allgemeine Verwaltung</a:t>
          </a:r>
        </a:p>
        <a:p>
          <a:endParaRPr lang="de-DE" dirty="0"/>
        </a:p>
      </dgm:t>
    </dgm:pt>
    <dgm:pt modelId="{489FA734-360E-465D-9DF3-DF2CCD45A23B}" type="parTrans" cxnId="{58EA1A92-4FC9-4138-A434-DCA9D55E1892}">
      <dgm:prSet/>
      <dgm:spPr/>
      <dgm:t>
        <a:bodyPr/>
        <a:lstStyle/>
        <a:p>
          <a:endParaRPr lang="de-DE"/>
        </a:p>
      </dgm:t>
    </dgm:pt>
    <dgm:pt modelId="{FC26B2FA-0AAF-4A05-B4C4-7B5476CC7A5E}" type="sibTrans" cxnId="{58EA1A92-4FC9-4138-A434-DCA9D55E1892}">
      <dgm:prSet/>
      <dgm:spPr/>
      <dgm:t>
        <a:bodyPr/>
        <a:lstStyle/>
        <a:p>
          <a:endParaRPr lang="de-DE"/>
        </a:p>
      </dgm:t>
    </dgm:pt>
    <dgm:pt modelId="{2078BEDE-A1BA-4FA6-9136-C29B5E614444}">
      <dgm:prSet phldrT="[Text]"/>
      <dgm:spPr/>
      <dgm:t>
        <a:bodyPr/>
        <a:lstStyle/>
        <a:p>
          <a:r>
            <a:rPr lang="de-DE" dirty="0" smtClean="0"/>
            <a:t>Controlling</a:t>
          </a:r>
        </a:p>
      </dgm:t>
    </dgm:pt>
    <dgm:pt modelId="{23DA486B-C7AB-45FD-A22B-D59E4A7C2C7C}" type="parTrans" cxnId="{77B5B2AE-8A68-4FD7-931D-F17AAE8B49AD}">
      <dgm:prSet/>
      <dgm:spPr/>
      <dgm:t>
        <a:bodyPr/>
        <a:lstStyle/>
        <a:p>
          <a:endParaRPr lang="de-DE"/>
        </a:p>
      </dgm:t>
    </dgm:pt>
    <dgm:pt modelId="{0433E650-8B27-4AD2-9128-843DA9A66B14}" type="sibTrans" cxnId="{77B5B2AE-8A68-4FD7-931D-F17AAE8B49AD}">
      <dgm:prSet/>
      <dgm:spPr/>
      <dgm:t>
        <a:bodyPr/>
        <a:lstStyle/>
        <a:p>
          <a:endParaRPr lang="de-DE"/>
        </a:p>
      </dgm:t>
    </dgm:pt>
    <dgm:pt modelId="{10FFB439-63CD-46C3-944D-2560B0E32491}">
      <dgm:prSet phldrT="[Text]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r>
            <a:rPr lang="de-DE" dirty="0" smtClean="0"/>
            <a:t>Rechtliche Betreuungen</a:t>
          </a:r>
          <a:endParaRPr lang="de-DE" dirty="0"/>
        </a:p>
      </dgm:t>
    </dgm:pt>
    <dgm:pt modelId="{A601512C-95C9-4AD5-A2AE-07F7615F6706}" type="parTrans" cxnId="{05E52352-7849-4264-89A1-FF5771CF97EC}">
      <dgm:prSet/>
      <dgm:spPr/>
      <dgm:t>
        <a:bodyPr/>
        <a:lstStyle/>
        <a:p>
          <a:endParaRPr lang="de-DE"/>
        </a:p>
      </dgm:t>
    </dgm:pt>
    <dgm:pt modelId="{8829C805-E1C2-4BC7-BD48-FD9AEFD1838C}" type="sibTrans" cxnId="{05E52352-7849-4264-89A1-FF5771CF97EC}">
      <dgm:prSet/>
      <dgm:spPr/>
      <dgm:t>
        <a:bodyPr/>
        <a:lstStyle/>
        <a:p>
          <a:endParaRPr lang="de-DE"/>
        </a:p>
      </dgm:t>
    </dgm:pt>
    <dgm:pt modelId="{9CA61D77-96CF-44E4-83C6-9A1037535C03}">
      <dgm:prSet phldrT="[Text]"/>
      <dgm:spPr/>
      <dgm:t>
        <a:bodyPr/>
        <a:lstStyle/>
        <a:p>
          <a:r>
            <a:rPr lang="de-DE" dirty="0" smtClean="0"/>
            <a:t>Betreuungen nach dem BtG</a:t>
          </a:r>
          <a:endParaRPr lang="de-DE" dirty="0"/>
        </a:p>
      </dgm:t>
    </dgm:pt>
    <dgm:pt modelId="{431A6A8A-D519-48BA-9A3B-AC8402B66158}" type="parTrans" cxnId="{FBC7AAC8-264E-4EF1-9797-5EEBFDA7E3F6}">
      <dgm:prSet/>
      <dgm:spPr/>
      <dgm:t>
        <a:bodyPr/>
        <a:lstStyle/>
        <a:p>
          <a:endParaRPr lang="de-DE"/>
        </a:p>
      </dgm:t>
    </dgm:pt>
    <dgm:pt modelId="{924DB792-EB0F-4CB9-BC9A-74577E23EC36}" type="sibTrans" cxnId="{FBC7AAC8-264E-4EF1-9797-5EEBFDA7E3F6}">
      <dgm:prSet/>
      <dgm:spPr/>
      <dgm:t>
        <a:bodyPr/>
        <a:lstStyle/>
        <a:p>
          <a:endParaRPr lang="de-DE"/>
        </a:p>
      </dgm:t>
    </dgm:pt>
    <dgm:pt modelId="{D5FA0A2C-983E-461F-96ED-03E7C363D953}">
      <dgm:prSet phldrT="[Text]"/>
      <dgm:spPr/>
      <dgm:t>
        <a:bodyPr/>
        <a:lstStyle/>
        <a:p>
          <a:r>
            <a:rPr lang="de-DE" dirty="0" smtClean="0"/>
            <a:t>Querschnittsarbeit</a:t>
          </a:r>
        </a:p>
      </dgm:t>
    </dgm:pt>
    <dgm:pt modelId="{D30F9595-22A4-41BA-B4BD-2737B7005BD9}" type="parTrans" cxnId="{1C244BA7-539B-4345-89F0-257AA87649CD}">
      <dgm:prSet/>
      <dgm:spPr/>
      <dgm:t>
        <a:bodyPr/>
        <a:lstStyle/>
        <a:p>
          <a:endParaRPr lang="de-DE"/>
        </a:p>
      </dgm:t>
    </dgm:pt>
    <dgm:pt modelId="{3B6D6B6E-FD40-4CB4-A64C-0AFFE2EC84B3}" type="sibTrans" cxnId="{1C244BA7-539B-4345-89F0-257AA87649CD}">
      <dgm:prSet/>
      <dgm:spPr/>
      <dgm:t>
        <a:bodyPr/>
        <a:lstStyle/>
        <a:p>
          <a:endParaRPr lang="de-DE"/>
        </a:p>
      </dgm:t>
    </dgm:pt>
    <dgm:pt modelId="{4C7309C2-FF39-44CF-88B5-BE72F71DDDB6}">
      <dgm:prSet phldrT="[Text]"/>
      <dgm:spPr>
        <a:solidFill>
          <a:srgbClr val="E6AF00"/>
        </a:solidFill>
      </dgm:spPr>
      <dgm:t>
        <a:bodyPr/>
        <a:lstStyle/>
        <a:p>
          <a:r>
            <a:rPr lang="de-DE" dirty="0" smtClean="0"/>
            <a:t>Kinder und Jugendliche</a:t>
          </a:r>
          <a:endParaRPr lang="de-DE" dirty="0"/>
        </a:p>
      </dgm:t>
    </dgm:pt>
    <dgm:pt modelId="{8FCB0529-1E3C-4B7B-9398-54D96A317A9C}" type="parTrans" cxnId="{DC91ED10-0707-410B-A642-B82E54A73426}">
      <dgm:prSet/>
      <dgm:spPr/>
      <dgm:t>
        <a:bodyPr/>
        <a:lstStyle/>
        <a:p>
          <a:endParaRPr lang="de-DE"/>
        </a:p>
      </dgm:t>
    </dgm:pt>
    <dgm:pt modelId="{290D4638-9C9E-4E58-A623-110ECC56852E}" type="sibTrans" cxnId="{DC91ED10-0707-410B-A642-B82E54A73426}">
      <dgm:prSet/>
      <dgm:spPr/>
      <dgm:t>
        <a:bodyPr/>
        <a:lstStyle/>
        <a:p>
          <a:endParaRPr lang="de-DE"/>
        </a:p>
      </dgm:t>
    </dgm:pt>
    <dgm:pt modelId="{1050F39F-6B55-439A-B7FF-254A0787527B}">
      <dgm:prSet phldrT="[Text]"/>
      <dgm:spPr>
        <a:solidFill>
          <a:srgbClr val="E6AF00"/>
        </a:solidFill>
      </dgm:spPr>
      <dgm:t>
        <a:bodyPr/>
        <a:lstStyle/>
        <a:p>
          <a:r>
            <a:rPr lang="de-DE" dirty="0" smtClean="0"/>
            <a:t>Esperanza Schwangerenberatung</a:t>
          </a:r>
          <a:endParaRPr lang="de-DE" dirty="0"/>
        </a:p>
      </dgm:t>
    </dgm:pt>
    <dgm:pt modelId="{37ACE765-A7A4-4F86-A2F7-1150DFC03F92}" type="parTrans" cxnId="{5D1BE7F9-A965-4085-BAA3-0DEE99791F5F}">
      <dgm:prSet/>
      <dgm:spPr/>
      <dgm:t>
        <a:bodyPr/>
        <a:lstStyle/>
        <a:p>
          <a:endParaRPr lang="de-DE"/>
        </a:p>
      </dgm:t>
    </dgm:pt>
    <dgm:pt modelId="{44D90E77-4429-4F45-A87A-598DB77FCBFB}" type="sibTrans" cxnId="{5D1BE7F9-A965-4085-BAA3-0DEE99791F5F}">
      <dgm:prSet/>
      <dgm:spPr/>
      <dgm:t>
        <a:bodyPr/>
        <a:lstStyle/>
        <a:p>
          <a:endParaRPr lang="de-DE"/>
        </a:p>
      </dgm:t>
    </dgm:pt>
    <dgm:pt modelId="{0D2E8266-8145-4B25-96E1-C75C86A06DA9}">
      <dgm:prSet phldrT="[Text]"/>
      <dgm:spPr>
        <a:solidFill>
          <a:srgbClr val="E6AF00"/>
        </a:solidFill>
      </dgm:spPr>
      <dgm:t>
        <a:bodyPr/>
        <a:lstStyle/>
        <a:p>
          <a:r>
            <a:rPr lang="de-DE" dirty="0" smtClean="0"/>
            <a:t>Vormundschaften und </a:t>
          </a:r>
          <a:r>
            <a:rPr lang="de-DE" dirty="0" err="1" smtClean="0"/>
            <a:t>Pflegschaften</a:t>
          </a:r>
          <a:endParaRPr lang="de-DE" dirty="0"/>
        </a:p>
      </dgm:t>
    </dgm:pt>
    <dgm:pt modelId="{4282E2C8-29A3-4B04-B04F-DBEDA77E4311}" type="parTrans" cxnId="{642B2B20-56B3-4734-B817-FF5E1C696A20}">
      <dgm:prSet/>
      <dgm:spPr/>
      <dgm:t>
        <a:bodyPr/>
        <a:lstStyle/>
        <a:p>
          <a:endParaRPr lang="de-DE"/>
        </a:p>
      </dgm:t>
    </dgm:pt>
    <dgm:pt modelId="{4AD28FCD-CE4C-4569-9DC4-AC9ABE98A48E}" type="sibTrans" cxnId="{642B2B20-56B3-4734-B817-FF5E1C696A20}">
      <dgm:prSet/>
      <dgm:spPr/>
      <dgm:t>
        <a:bodyPr/>
        <a:lstStyle/>
        <a:p>
          <a:endParaRPr lang="de-DE"/>
        </a:p>
      </dgm:t>
    </dgm:pt>
    <dgm:pt modelId="{A87D7477-AF37-4383-8D44-1AB36AE79364}">
      <dgm:prSet phldrT="[Text]"/>
      <dgm:spPr>
        <a:solidFill>
          <a:srgbClr val="CA143F"/>
        </a:solidFill>
      </dgm:spPr>
      <dgm:t>
        <a:bodyPr/>
        <a:lstStyle/>
        <a:p>
          <a:r>
            <a:rPr lang="de-DE" dirty="0" smtClean="0"/>
            <a:t>Ambulant Betreutes Wohnen </a:t>
          </a:r>
          <a:endParaRPr lang="de-DE" dirty="0"/>
        </a:p>
      </dgm:t>
    </dgm:pt>
    <dgm:pt modelId="{4BEF67B3-E0A0-4360-9ADA-47292942099B}" type="parTrans" cxnId="{F0A4011A-297B-42C7-B3D2-B72CA5E788D6}">
      <dgm:prSet/>
      <dgm:spPr/>
      <dgm:t>
        <a:bodyPr/>
        <a:lstStyle/>
        <a:p>
          <a:endParaRPr lang="de-DE"/>
        </a:p>
      </dgm:t>
    </dgm:pt>
    <dgm:pt modelId="{692ECC34-C037-4318-8506-BE2DCC0340FC}" type="sibTrans" cxnId="{F0A4011A-297B-42C7-B3D2-B72CA5E788D6}">
      <dgm:prSet/>
      <dgm:spPr/>
      <dgm:t>
        <a:bodyPr/>
        <a:lstStyle/>
        <a:p>
          <a:endParaRPr lang="de-DE"/>
        </a:p>
      </dgm:t>
    </dgm:pt>
    <dgm:pt modelId="{D1376B9C-CF55-4AE8-BBF2-C5EC6B569638}">
      <dgm:prSet phldrT="[Text]"/>
      <dgm:spPr>
        <a:solidFill>
          <a:srgbClr val="CA143F"/>
        </a:solidFill>
      </dgm:spPr>
      <dgm:t>
        <a:bodyPr/>
        <a:lstStyle/>
        <a:p>
          <a:r>
            <a:rPr lang="de-DE" dirty="0" smtClean="0"/>
            <a:t>Wohnstätte</a:t>
          </a:r>
          <a:endParaRPr lang="de-DE" dirty="0"/>
        </a:p>
      </dgm:t>
    </dgm:pt>
    <dgm:pt modelId="{8020ED98-696B-4AB7-8484-282F7D49D163}" type="parTrans" cxnId="{6A375591-5E74-46C0-8AE8-FD4A6D0505FE}">
      <dgm:prSet/>
      <dgm:spPr/>
      <dgm:t>
        <a:bodyPr/>
        <a:lstStyle/>
        <a:p>
          <a:endParaRPr lang="de-DE"/>
        </a:p>
      </dgm:t>
    </dgm:pt>
    <dgm:pt modelId="{3262AA05-5E1E-4918-8E62-FA4C5A195C2E}" type="sibTrans" cxnId="{6A375591-5E74-46C0-8AE8-FD4A6D0505FE}">
      <dgm:prSet/>
      <dgm:spPr/>
      <dgm:t>
        <a:bodyPr/>
        <a:lstStyle/>
        <a:p>
          <a:endParaRPr lang="de-DE"/>
        </a:p>
      </dgm:t>
    </dgm:pt>
    <dgm:pt modelId="{D66EB015-0F62-4C7B-B53B-F701DAB2C1DF}">
      <dgm:prSet/>
      <dgm:spPr/>
      <dgm:t>
        <a:bodyPr/>
        <a:lstStyle/>
        <a:p>
          <a:r>
            <a:rPr lang="de-DE" dirty="0" smtClean="0"/>
            <a:t>Facility</a:t>
          </a:r>
        </a:p>
        <a:p>
          <a:r>
            <a:rPr lang="de-DE" dirty="0" smtClean="0"/>
            <a:t>Arbeitssicherheit</a:t>
          </a:r>
        </a:p>
      </dgm:t>
    </dgm:pt>
    <dgm:pt modelId="{B0BE5F2A-0AC0-4EC1-ABB7-F5E3FEFC551E}" type="parTrans" cxnId="{365920B4-016E-4C46-9B2D-D1268C92CC3C}">
      <dgm:prSet/>
      <dgm:spPr/>
      <dgm:t>
        <a:bodyPr/>
        <a:lstStyle/>
        <a:p>
          <a:endParaRPr lang="de-DE"/>
        </a:p>
      </dgm:t>
    </dgm:pt>
    <dgm:pt modelId="{D21AC28E-809A-401F-88DD-5ECD73CA8F55}" type="sibTrans" cxnId="{365920B4-016E-4C46-9B2D-D1268C92CC3C}">
      <dgm:prSet/>
      <dgm:spPr/>
      <dgm:t>
        <a:bodyPr/>
        <a:lstStyle/>
        <a:p>
          <a:endParaRPr lang="de-DE"/>
        </a:p>
      </dgm:t>
    </dgm:pt>
    <dgm:pt modelId="{7CBE9ECD-CFF4-4A52-8B4E-FE97747122F8}">
      <dgm:prSet/>
      <dgm:spPr/>
      <dgm:t>
        <a:bodyPr/>
        <a:lstStyle/>
        <a:p>
          <a:r>
            <a:rPr lang="de-DE" dirty="0" smtClean="0"/>
            <a:t>Finanzen</a:t>
          </a:r>
          <a:endParaRPr lang="de-DE" dirty="0"/>
        </a:p>
      </dgm:t>
    </dgm:pt>
    <dgm:pt modelId="{C90304FB-3F17-4110-A7BB-2B34288B8281}" type="parTrans" cxnId="{5B14BE1C-592C-4926-8FE4-A2CB74995C06}">
      <dgm:prSet/>
      <dgm:spPr/>
      <dgm:t>
        <a:bodyPr/>
        <a:lstStyle/>
        <a:p>
          <a:endParaRPr lang="de-DE"/>
        </a:p>
      </dgm:t>
    </dgm:pt>
    <dgm:pt modelId="{4B959C9B-CFC7-4864-B670-55FB2849335F}" type="sibTrans" cxnId="{5B14BE1C-592C-4926-8FE4-A2CB74995C06}">
      <dgm:prSet/>
      <dgm:spPr/>
      <dgm:t>
        <a:bodyPr/>
        <a:lstStyle/>
        <a:p>
          <a:endParaRPr lang="de-DE"/>
        </a:p>
      </dgm:t>
    </dgm:pt>
    <dgm:pt modelId="{4C12042C-CE89-4EB1-889C-86E258B1769A}">
      <dgm:prSet/>
      <dgm:spPr/>
      <dgm:t>
        <a:bodyPr/>
        <a:lstStyle/>
        <a:p>
          <a:r>
            <a:rPr lang="de-DE" dirty="0" smtClean="0"/>
            <a:t>Personalwesen</a:t>
          </a:r>
          <a:endParaRPr lang="de-DE" dirty="0"/>
        </a:p>
      </dgm:t>
    </dgm:pt>
    <dgm:pt modelId="{C32E8E34-4647-4630-82AB-BEEDBCC2DA09}" type="parTrans" cxnId="{543C8DE1-F66B-4531-9133-824F9144C14E}">
      <dgm:prSet/>
      <dgm:spPr/>
      <dgm:t>
        <a:bodyPr/>
        <a:lstStyle/>
        <a:p>
          <a:endParaRPr lang="de-DE"/>
        </a:p>
      </dgm:t>
    </dgm:pt>
    <dgm:pt modelId="{377FC5F7-9174-45D7-870F-862595372185}" type="sibTrans" cxnId="{543C8DE1-F66B-4531-9133-824F9144C14E}">
      <dgm:prSet/>
      <dgm:spPr/>
      <dgm:t>
        <a:bodyPr/>
        <a:lstStyle/>
        <a:p>
          <a:endParaRPr lang="de-DE"/>
        </a:p>
      </dgm:t>
    </dgm:pt>
    <dgm:pt modelId="{34A3904A-965B-4C1F-8456-E43DB034BE8D}">
      <dgm:prSet/>
      <dgm:spPr/>
      <dgm:t>
        <a:bodyPr/>
        <a:lstStyle/>
        <a:p>
          <a:r>
            <a:rPr lang="de-DE" dirty="0" smtClean="0"/>
            <a:t>Ambulante Jugend- und Familienhilfe</a:t>
          </a:r>
          <a:endParaRPr lang="de-DE" dirty="0"/>
        </a:p>
      </dgm:t>
    </dgm:pt>
    <dgm:pt modelId="{18889C32-16E4-4733-8A2D-9ED97188BBB5}" type="parTrans" cxnId="{93144CBB-CCD0-4193-A99A-4C20FF48477C}">
      <dgm:prSet/>
      <dgm:spPr/>
      <dgm:t>
        <a:bodyPr/>
        <a:lstStyle/>
        <a:p>
          <a:endParaRPr lang="de-DE"/>
        </a:p>
      </dgm:t>
    </dgm:pt>
    <dgm:pt modelId="{57817696-357E-424D-B6D4-9933685572E5}" type="sibTrans" cxnId="{93144CBB-CCD0-4193-A99A-4C20FF48477C}">
      <dgm:prSet/>
      <dgm:spPr/>
      <dgm:t>
        <a:bodyPr/>
        <a:lstStyle/>
        <a:p>
          <a:endParaRPr lang="de-DE"/>
        </a:p>
      </dgm:t>
    </dgm:pt>
    <dgm:pt modelId="{B30FA633-F14E-46CE-9451-53B400F0A332}">
      <dgm:prSet/>
      <dgm:spPr/>
      <dgm:t>
        <a:bodyPr/>
        <a:lstStyle/>
        <a:p>
          <a:r>
            <a:rPr lang="de-DE" dirty="0" smtClean="0"/>
            <a:t>Projekte</a:t>
          </a:r>
        </a:p>
        <a:p>
          <a:r>
            <a:rPr lang="de-DE" dirty="0" smtClean="0"/>
            <a:t>- </a:t>
          </a:r>
          <a:r>
            <a:rPr lang="de-DE" dirty="0" err="1" smtClean="0"/>
            <a:t>KiK</a:t>
          </a:r>
          <a:r>
            <a:rPr lang="de-DE" dirty="0" smtClean="0"/>
            <a:t> Kinder in Krisen</a:t>
          </a:r>
        </a:p>
        <a:p>
          <a:r>
            <a:rPr lang="de-DE" dirty="0" smtClean="0"/>
            <a:t>- Löwenkinder</a:t>
          </a:r>
        </a:p>
        <a:p>
          <a:r>
            <a:rPr lang="de-DE" dirty="0" smtClean="0"/>
            <a:t>- Frühstart</a:t>
          </a:r>
          <a:endParaRPr lang="de-DE" dirty="0"/>
        </a:p>
      </dgm:t>
    </dgm:pt>
    <dgm:pt modelId="{A64481F6-0DF6-4DD0-A17D-8EAC1D03862B}" type="parTrans" cxnId="{A3A8B40D-E1BA-4BCA-B571-285B3DB9B6CD}">
      <dgm:prSet/>
      <dgm:spPr/>
      <dgm:t>
        <a:bodyPr/>
        <a:lstStyle/>
        <a:p>
          <a:endParaRPr lang="de-DE"/>
        </a:p>
      </dgm:t>
    </dgm:pt>
    <dgm:pt modelId="{4390158C-2D2D-4303-A43D-F43D2871C5F8}" type="sibTrans" cxnId="{A3A8B40D-E1BA-4BCA-B571-285B3DB9B6CD}">
      <dgm:prSet/>
      <dgm:spPr/>
      <dgm:t>
        <a:bodyPr/>
        <a:lstStyle/>
        <a:p>
          <a:endParaRPr lang="de-DE"/>
        </a:p>
      </dgm:t>
    </dgm:pt>
    <dgm:pt modelId="{05AD9CB9-00A4-4CD6-805E-7AF3503E606B}">
      <dgm:prSet/>
      <dgm:spPr/>
      <dgm:t>
        <a:bodyPr/>
        <a:lstStyle/>
        <a:p>
          <a:r>
            <a:rPr lang="de-DE" dirty="0" smtClean="0"/>
            <a:t>Frühe Hilfen </a:t>
          </a:r>
          <a:endParaRPr lang="de-DE" dirty="0"/>
        </a:p>
      </dgm:t>
    </dgm:pt>
    <dgm:pt modelId="{826A871B-08E6-4DF5-9504-D592CAC2EF73}" type="parTrans" cxnId="{0F465F85-E4E8-41E6-8FB4-3387AE1ADA28}">
      <dgm:prSet/>
      <dgm:spPr/>
      <dgm:t>
        <a:bodyPr/>
        <a:lstStyle/>
        <a:p>
          <a:endParaRPr lang="de-DE"/>
        </a:p>
      </dgm:t>
    </dgm:pt>
    <dgm:pt modelId="{F32FEB54-8B49-4EB3-87AB-13420FD2CC19}" type="sibTrans" cxnId="{0F465F85-E4E8-41E6-8FB4-3387AE1ADA28}">
      <dgm:prSet/>
      <dgm:spPr/>
      <dgm:t>
        <a:bodyPr/>
        <a:lstStyle/>
        <a:p>
          <a:endParaRPr lang="de-DE"/>
        </a:p>
      </dgm:t>
    </dgm:pt>
    <dgm:pt modelId="{8343B79D-E94B-4D08-8839-31DDF807860A}">
      <dgm:prSet/>
      <dgm:spPr/>
      <dgm:t>
        <a:bodyPr/>
        <a:lstStyle/>
        <a:p>
          <a:r>
            <a:rPr lang="de-DE" dirty="0" smtClean="0"/>
            <a:t>Begleiteter Umgang</a:t>
          </a:r>
          <a:endParaRPr lang="de-DE" dirty="0"/>
        </a:p>
      </dgm:t>
    </dgm:pt>
    <dgm:pt modelId="{806ABF06-01D6-4938-B53B-6B72294439A2}" type="parTrans" cxnId="{55D2691C-D287-4991-82EC-E69803BB6B36}">
      <dgm:prSet/>
      <dgm:spPr/>
      <dgm:t>
        <a:bodyPr/>
        <a:lstStyle/>
        <a:p>
          <a:endParaRPr lang="de-DE"/>
        </a:p>
      </dgm:t>
    </dgm:pt>
    <dgm:pt modelId="{F6516C64-89AE-4491-8541-322B61CD1137}" type="sibTrans" cxnId="{55D2691C-D287-4991-82EC-E69803BB6B36}">
      <dgm:prSet/>
      <dgm:spPr/>
      <dgm:t>
        <a:bodyPr/>
        <a:lstStyle/>
        <a:p>
          <a:endParaRPr lang="de-DE"/>
        </a:p>
      </dgm:t>
    </dgm:pt>
    <dgm:pt modelId="{FED9D299-516F-4CD0-A32D-17EDA9B259B2}">
      <dgm:prSet/>
      <dgm:spPr/>
      <dgm:t>
        <a:bodyPr/>
        <a:lstStyle/>
        <a:p>
          <a:r>
            <a:rPr lang="de-DE" dirty="0" smtClean="0"/>
            <a:t>Beratung</a:t>
          </a:r>
          <a:endParaRPr lang="de-DE" dirty="0"/>
        </a:p>
      </dgm:t>
    </dgm:pt>
    <dgm:pt modelId="{8CC9C0D5-CD4A-4C73-A73E-07DD369C4152}" type="parTrans" cxnId="{6A3F919E-1498-435E-BA76-4212A68278B6}">
      <dgm:prSet/>
      <dgm:spPr/>
      <dgm:t>
        <a:bodyPr/>
        <a:lstStyle/>
        <a:p>
          <a:endParaRPr lang="de-DE"/>
        </a:p>
      </dgm:t>
    </dgm:pt>
    <dgm:pt modelId="{C54F7417-C2A0-4556-82DE-CF570EDB3D15}" type="sibTrans" cxnId="{6A3F919E-1498-435E-BA76-4212A68278B6}">
      <dgm:prSet/>
      <dgm:spPr/>
      <dgm:t>
        <a:bodyPr/>
        <a:lstStyle/>
        <a:p>
          <a:endParaRPr lang="de-DE"/>
        </a:p>
      </dgm:t>
    </dgm:pt>
    <dgm:pt modelId="{3881057D-B120-44AB-937A-52094E56B8B3}">
      <dgm:prSet/>
      <dgm:spPr/>
      <dgm:t>
        <a:bodyPr/>
        <a:lstStyle/>
        <a:p>
          <a:r>
            <a:rPr lang="de-DE" dirty="0" smtClean="0"/>
            <a:t>Sexualpädagogik an Schulen</a:t>
          </a:r>
          <a:endParaRPr lang="de-DE" dirty="0"/>
        </a:p>
      </dgm:t>
    </dgm:pt>
    <dgm:pt modelId="{1227CF79-5C75-402F-8A5A-08D40598A8F0}" type="parTrans" cxnId="{DEFEE6CE-3236-4EA4-B0A6-839DA7BAD07E}">
      <dgm:prSet/>
      <dgm:spPr/>
      <dgm:t>
        <a:bodyPr/>
        <a:lstStyle/>
        <a:p>
          <a:endParaRPr lang="de-DE"/>
        </a:p>
      </dgm:t>
    </dgm:pt>
    <dgm:pt modelId="{4DA1FB2E-2A2A-4609-9DC6-3508F1B71A7B}" type="sibTrans" cxnId="{DEFEE6CE-3236-4EA4-B0A6-839DA7BAD07E}">
      <dgm:prSet/>
      <dgm:spPr/>
      <dgm:t>
        <a:bodyPr/>
        <a:lstStyle/>
        <a:p>
          <a:endParaRPr lang="de-DE"/>
        </a:p>
      </dgm:t>
    </dgm:pt>
    <dgm:pt modelId="{74EEB268-97C1-4AF2-856F-C29F253F3ADF}">
      <dgm:prSet/>
      <dgm:spPr/>
      <dgm:t>
        <a:bodyPr/>
        <a:lstStyle/>
        <a:p>
          <a:r>
            <a:rPr lang="de-DE" dirty="0" smtClean="0"/>
            <a:t>Väterberatung</a:t>
          </a:r>
          <a:endParaRPr lang="de-DE" dirty="0"/>
        </a:p>
      </dgm:t>
    </dgm:pt>
    <dgm:pt modelId="{DA1167A3-85C5-41B3-B273-366804B59FDF}" type="parTrans" cxnId="{8351DC43-68B8-4288-85DC-DA189A208A07}">
      <dgm:prSet/>
      <dgm:spPr/>
      <dgm:t>
        <a:bodyPr/>
        <a:lstStyle/>
        <a:p>
          <a:endParaRPr lang="de-DE"/>
        </a:p>
      </dgm:t>
    </dgm:pt>
    <dgm:pt modelId="{C04EDA51-F777-4CEF-93C4-FA631B46EE69}" type="sibTrans" cxnId="{8351DC43-68B8-4288-85DC-DA189A208A07}">
      <dgm:prSet/>
      <dgm:spPr/>
      <dgm:t>
        <a:bodyPr/>
        <a:lstStyle/>
        <a:p>
          <a:endParaRPr lang="de-DE"/>
        </a:p>
      </dgm:t>
    </dgm:pt>
    <dgm:pt modelId="{479FE102-3027-4C6F-B07D-CD21537E4047}">
      <dgm:prSet/>
      <dgm:spPr/>
      <dgm:t>
        <a:bodyPr/>
        <a:lstStyle/>
        <a:p>
          <a:r>
            <a:rPr lang="de-DE" dirty="0" smtClean="0"/>
            <a:t>Führen von Vormundschaften und </a:t>
          </a:r>
          <a:r>
            <a:rPr lang="de-DE" dirty="0" err="1" smtClean="0"/>
            <a:t>Pflegschaften</a:t>
          </a:r>
          <a:endParaRPr lang="de-DE" dirty="0" smtClean="0"/>
        </a:p>
      </dgm:t>
    </dgm:pt>
    <dgm:pt modelId="{551751C0-D135-442A-8488-AF1CC72B0778}" type="parTrans" cxnId="{960BBA33-8ED1-4D27-BB7B-346B39AC5BC8}">
      <dgm:prSet/>
      <dgm:spPr/>
      <dgm:t>
        <a:bodyPr/>
        <a:lstStyle/>
        <a:p>
          <a:endParaRPr lang="de-DE"/>
        </a:p>
      </dgm:t>
    </dgm:pt>
    <dgm:pt modelId="{EDCA75D6-9AB1-4050-8ACA-96AF3BB37434}" type="sibTrans" cxnId="{960BBA33-8ED1-4D27-BB7B-346B39AC5BC8}">
      <dgm:prSet/>
      <dgm:spPr/>
      <dgm:t>
        <a:bodyPr/>
        <a:lstStyle/>
        <a:p>
          <a:endParaRPr lang="de-DE"/>
        </a:p>
      </dgm:t>
    </dgm:pt>
    <dgm:pt modelId="{CF379700-5737-4CFC-9BA1-27151D970D0C}">
      <dgm:prSet/>
      <dgm:spPr/>
      <dgm:t>
        <a:bodyPr/>
        <a:lstStyle/>
        <a:p>
          <a:r>
            <a:rPr lang="de-DE" dirty="0" smtClean="0"/>
            <a:t>Betreuung Ehrenamtlicher Vormünder</a:t>
          </a:r>
          <a:endParaRPr lang="de-DE" dirty="0"/>
        </a:p>
      </dgm:t>
    </dgm:pt>
    <dgm:pt modelId="{F718BE56-0659-457D-B27D-2C24D29043C9}" type="parTrans" cxnId="{B994A1A5-BAE6-42C4-B236-88C27AAA06C6}">
      <dgm:prSet/>
      <dgm:spPr/>
      <dgm:t>
        <a:bodyPr/>
        <a:lstStyle/>
        <a:p>
          <a:endParaRPr lang="de-DE"/>
        </a:p>
      </dgm:t>
    </dgm:pt>
    <dgm:pt modelId="{70C17235-671A-4C3E-8B55-DD761F6495A4}" type="sibTrans" cxnId="{B994A1A5-BAE6-42C4-B236-88C27AAA06C6}">
      <dgm:prSet/>
      <dgm:spPr/>
      <dgm:t>
        <a:bodyPr/>
        <a:lstStyle/>
        <a:p>
          <a:endParaRPr lang="de-DE"/>
        </a:p>
      </dgm:t>
    </dgm:pt>
    <dgm:pt modelId="{6B81CBE8-F9AE-48E2-9C6F-9A1143546AFB}">
      <dgm:prSet/>
      <dgm:spPr/>
      <dgm:t>
        <a:bodyPr/>
        <a:lstStyle/>
        <a:p>
          <a:r>
            <a:rPr lang="de-DE" dirty="0" smtClean="0"/>
            <a:t>Ambulante Hilfen zum selbständigen Wohnen nach §§ 53, 54 SGB XII</a:t>
          </a:r>
          <a:endParaRPr lang="de-DE" dirty="0"/>
        </a:p>
      </dgm:t>
    </dgm:pt>
    <dgm:pt modelId="{28DA2AC5-A1EE-41C8-A089-5711233FD579}" type="parTrans" cxnId="{BF21487C-C7A4-4396-8C3F-0F69B2A8D7D0}">
      <dgm:prSet/>
      <dgm:spPr/>
      <dgm:t>
        <a:bodyPr/>
        <a:lstStyle/>
        <a:p>
          <a:endParaRPr lang="de-DE"/>
        </a:p>
      </dgm:t>
    </dgm:pt>
    <dgm:pt modelId="{E597DAC4-EA00-466D-B932-6FDD3BCCC90D}" type="sibTrans" cxnId="{BF21487C-C7A4-4396-8C3F-0F69B2A8D7D0}">
      <dgm:prSet/>
      <dgm:spPr/>
      <dgm:t>
        <a:bodyPr/>
        <a:lstStyle/>
        <a:p>
          <a:endParaRPr lang="de-DE"/>
        </a:p>
      </dgm:t>
    </dgm:pt>
    <dgm:pt modelId="{9337D826-DE0D-4282-BFBC-DCD672E6585E}">
      <dgm:prSet/>
      <dgm:spPr>
        <a:solidFill>
          <a:srgbClr val="CA143F"/>
        </a:solidFill>
      </dgm:spPr>
      <dgm:t>
        <a:bodyPr/>
        <a:lstStyle/>
        <a:p>
          <a:r>
            <a:rPr lang="de-DE" dirty="0" smtClean="0"/>
            <a:t>Niedrigschwellige Angebote für Menschen mit Handicap</a:t>
          </a:r>
          <a:endParaRPr lang="de-DE" dirty="0"/>
        </a:p>
      </dgm:t>
    </dgm:pt>
    <dgm:pt modelId="{F65B23D0-9F53-4EDC-83DC-3EA68652A2AA}" type="parTrans" cxnId="{DFDE0464-D403-4CD6-8896-85762908646A}">
      <dgm:prSet/>
      <dgm:spPr/>
      <dgm:t>
        <a:bodyPr/>
        <a:lstStyle/>
        <a:p>
          <a:endParaRPr lang="de-DE"/>
        </a:p>
      </dgm:t>
    </dgm:pt>
    <dgm:pt modelId="{4186D465-6760-4C68-B1A7-672161087C2F}" type="sibTrans" cxnId="{DFDE0464-D403-4CD6-8896-85762908646A}">
      <dgm:prSet/>
      <dgm:spPr/>
      <dgm:t>
        <a:bodyPr/>
        <a:lstStyle/>
        <a:p>
          <a:endParaRPr lang="de-DE"/>
        </a:p>
      </dgm:t>
    </dgm:pt>
    <dgm:pt modelId="{81F82F9F-EE6A-4A6A-952D-E83BC1BA36C0}">
      <dgm:prSet/>
      <dgm:spPr/>
      <dgm:t>
        <a:bodyPr/>
        <a:lstStyle/>
        <a:p>
          <a:r>
            <a:rPr lang="de-DE" dirty="0" smtClean="0"/>
            <a:t>Einrichtung mit erweitertem Leistungsangebot</a:t>
          </a:r>
          <a:endParaRPr lang="de-DE" dirty="0"/>
        </a:p>
      </dgm:t>
    </dgm:pt>
    <dgm:pt modelId="{7129CC3E-2EC5-4AD7-810B-4627E3982935}" type="parTrans" cxnId="{E5D3DB64-42C6-4676-8A9E-2140AFBB3F83}">
      <dgm:prSet/>
      <dgm:spPr/>
      <dgm:t>
        <a:bodyPr/>
        <a:lstStyle/>
        <a:p>
          <a:endParaRPr lang="de-DE"/>
        </a:p>
      </dgm:t>
    </dgm:pt>
    <dgm:pt modelId="{958084EC-3C9E-47C1-96E7-C1FBD270EC35}" type="sibTrans" cxnId="{E5D3DB64-42C6-4676-8A9E-2140AFBB3F83}">
      <dgm:prSet/>
      <dgm:spPr/>
      <dgm:t>
        <a:bodyPr/>
        <a:lstStyle/>
        <a:p>
          <a:endParaRPr lang="de-DE"/>
        </a:p>
      </dgm:t>
    </dgm:pt>
    <dgm:pt modelId="{DB13FB27-B206-4617-AAB2-970BF4E0BEAF}">
      <dgm:prSet/>
      <dgm:spPr/>
      <dgm:t>
        <a:bodyPr/>
        <a:lstStyle/>
        <a:p>
          <a:r>
            <a:rPr lang="de-DE" dirty="0" smtClean="0"/>
            <a:t>Haushaltsnahe Dienste nach Anerkennungs- und Förderungsverordnung</a:t>
          </a:r>
          <a:endParaRPr lang="de-DE" dirty="0"/>
        </a:p>
      </dgm:t>
    </dgm:pt>
    <dgm:pt modelId="{B7E8E2D5-D206-452C-8598-77AD3773950C}" type="parTrans" cxnId="{ED166276-63F1-4802-86A3-09327E7F8E33}">
      <dgm:prSet/>
      <dgm:spPr/>
      <dgm:t>
        <a:bodyPr/>
        <a:lstStyle/>
        <a:p>
          <a:endParaRPr lang="de-DE"/>
        </a:p>
      </dgm:t>
    </dgm:pt>
    <dgm:pt modelId="{0003EA11-CE73-45C8-B9A7-498EC0F4BF9D}" type="sibTrans" cxnId="{ED166276-63F1-4802-86A3-09327E7F8E33}">
      <dgm:prSet/>
      <dgm:spPr/>
      <dgm:t>
        <a:bodyPr/>
        <a:lstStyle/>
        <a:p>
          <a:endParaRPr lang="de-DE"/>
        </a:p>
      </dgm:t>
    </dgm:pt>
    <dgm:pt modelId="{5931C46E-2EAE-442E-B62C-F7BABEBF693D}">
      <dgm:prSet/>
      <dgm:spPr/>
      <dgm:t>
        <a:bodyPr/>
        <a:lstStyle/>
        <a:p>
          <a:r>
            <a:rPr lang="de-DE" dirty="0" err="1" smtClean="0"/>
            <a:t>Projektcafe</a:t>
          </a:r>
          <a:r>
            <a:rPr lang="de-DE" dirty="0" smtClean="0"/>
            <a:t> Hereinspaziert</a:t>
          </a:r>
          <a:endParaRPr lang="de-DE" dirty="0"/>
        </a:p>
      </dgm:t>
    </dgm:pt>
    <dgm:pt modelId="{A5BFD9B2-8B20-4671-BF15-47604745D3EF}" type="parTrans" cxnId="{7C772701-F3F2-40AA-8A31-FE22563BBB80}">
      <dgm:prSet/>
      <dgm:spPr/>
      <dgm:t>
        <a:bodyPr/>
        <a:lstStyle/>
        <a:p>
          <a:endParaRPr lang="de-DE"/>
        </a:p>
      </dgm:t>
    </dgm:pt>
    <dgm:pt modelId="{55A5F88A-1623-40FD-9797-CF4A64C52C5D}" type="sibTrans" cxnId="{7C772701-F3F2-40AA-8A31-FE22563BBB80}">
      <dgm:prSet/>
      <dgm:spPr/>
      <dgm:t>
        <a:bodyPr/>
        <a:lstStyle/>
        <a:p>
          <a:endParaRPr lang="de-DE"/>
        </a:p>
      </dgm:t>
    </dgm:pt>
    <dgm:pt modelId="{9390B193-A82A-4151-A49F-71DAFDCB5E97}">
      <dgm:prSet/>
      <dgm:spPr/>
      <dgm:t>
        <a:bodyPr/>
        <a:lstStyle/>
        <a:p>
          <a:r>
            <a:rPr lang="de-DE" dirty="0" smtClean="0"/>
            <a:t>Individuelles Beschäftigungsangebot</a:t>
          </a:r>
        </a:p>
      </dgm:t>
    </dgm:pt>
    <dgm:pt modelId="{CA687178-3964-4752-9FBE-493C88A22DC0}" type="parTrans" cxnId="{BD1D7C38-9978-46C7-B82F-75EE0C31D194}">
      <dgm:prSet/>
      <dgm:spPr/>
      <dgm:t>
        <a:bodyPr/>
        <a:lstStyle/>
        <a:p>
          <a:endParaRPr lang="de-DE"/>
        </a:p>
      </dgm:t>
    </dgm:pt>
    <dgm:pt modelId="{049B0042-FBD8-4F6C-8440-1D4397A94EEE}" type="sibTrans" cxnId="{BD1D7C38-9978-46C7-B82F-75EE0C31D194}">
      <dgm:prSet/>
      <dgm:spPr/>
      <dgm:t>
        <a:bodyPr/>
        <a:lstStyle/>
        <a:p>
          <a:endParaRPr lang="de-DE"/>
        </a:p>
      </dgm:t>
    </dgm:pt>
    <dgm:pt modelId="{6B52E5AA-625D-4AD8-89F3-B692046872A4}">
      <dgm:prSet/>
      <dgm:spPr/>
      <dgm:t>
        <a:bodyPr/>
        <a:lstStyle/>
        <a:p>
          <a:r>
            <a:rPr lang="de-DE" dirty="0" smtClean="0"/>
            <a:t>Treffpunkt „Mitten im Leben“</a:t>
          </a:r>
          <a:endParaRPr lang="de-DE" dirty="0"/>
        </a:p>
      </dgm:t>
    </dgm:pt>
    <dgm:pt modelId="{3C385D4F-A16F-4292-BA85-93A29AA386FD}" type="parTrans" cxnId="{C2D72B93-58E7-42ED-BA62-C25F482F9EED}">
      <dgm:prSet/>
      <dgm:spPr/>
      <dgm:t>
        <a:bodyPr/>
        <a:lstStyle/>
        <a:p>
          <a:endParaRPr lang="de-DE"/>
        </a:p>
      </dgm:t>
    </dgm:pt>
    <dgm:pt modelId="{E040C8C3-5E0B-4E1E-9828-C03573394794}" type="sibTrans" cxnId="{C2D72B93-58E7-42ED-BA62-C25F482F9EED}">
      <dgm:prSet/>
      <dgm:spPr/>
      <dgm:t>
        <a:bodyPr/>
        <a:lstStyle/>
        <a:p>
          <a:endParaRPr lang="de-DE"/>
        </a:p>
      </dgm:t>
    </dgm:pt>
    <dgm:pt modelId="{AB3EC893-366A-4EB7-8B74-EA8195D3B59C}">
      <dgm:prSet/>
      <dgm:spPr/>
      <dgm:t>
        <a:bodyPr/>
        <a:lstStyle/>
        <a:p>
          <a:r>
            <a:rPr lang="de-DE" dirty="0" smtClean="0"/>
            <a:t>Peer-Beratung</a:t>
          </a:r>
          <a:endParaRPr lang="de-DE" dirty="0"/>
        </a:p>
      </dgm:t>
    </dgm:pt>
    <dgm:pt modelId="{B1A5BFA7-299C-4900-A73C-209CB227D492}" type="parTrans" cxnId="{F4CC6FA2-0D6B-4164-8660-212F95FF43E5}">
      <dgm:prSet/>
      <dgm:spPr/>
      <dgm:t>
        <a:bodyPr/>
        <a:lstStyle/>
        <a:p>
          <a:endParaRPr lang="de-DE"/>
        </a:p>
      </dgm:t>
    </dgm:pt>
    <dgm:pt modelId="{12580B6A-2149-4CBB-B35A-64BE56644AF7}" type="sibTrans" cxnId="{F4CC6FA2-0D6B-4164-8660-212F95FF43E5}">
      <dgm:prSet/>
      <dgm:spPr/>
      <dgm:t>
        <a:bodyPr/>
        <a:lstStyle/>
        <a:p>
          <a:endParaRPr lang="de-DE"/>
        </a:p>
      </dgm:t>
    </dgm:pt>
    <dgm:pt modelId="{A7298723-F512-43CF-BA32-E5DC795EE7BB}" type="pres">
      <dgm:prSet presAssocID="{3DDA3E67-13FB-4428-B718-11B36BDE29EE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de-DE"/>
        </a:p>
      </dgm:t>
    </dgm:pt>
    <dgm:pt modelId="{1377DB8B-233D-487C-965A-347580600174}" type="pres">
      <dgm:prSet presAssocID="{E4AB3063-2675-4193-9F35-951C59FDCFEF}" presName="root" presStyleCnt="0"/>
      <dgm:spPr/>
    </dgm:pt>
    <dgm:pt modelId="{52B36802-4178-4FCC-BA20-ED438B98315F}" type="pres">
      <dgm:prSet presAssocID="{E4AB3063-2675-4193-9F35-951C59FDCFEF}" presName="rootComposite" presStyleCnt="0"/>
      <dgm:spPr/>
    </dgm:pt>
    <dgm:pt modelId="{761244A6-9DFB-41C0-92AD-9C46D7C5A008}" type="pres">
      <dgm:prSet presAssocID="{E4AB3063-2675-4193-9F35-951C59FDCFEF}" presName="rootText" presStyleLbl="node1" presStyleIdx="0" presStyleCnt="8" custScaleX="95594"/>
      <dgm:spPr/>
      <dgm:t>
        <a:bodyPr/>
        <a:lstStyle/>
        <a:p>
          <a:endParaRPr lang="de-DE"/>
        </a:p>
      </dgm:t>
    </dgm:pt>
    <dgm:pt modelId="{C84AE509-78AC-47CB-A915-685BBD8B9C13}" type="pres">
      <dgm:prSet presAssocID="{E4AB3063-2675-4193-9F35-951C59FDCFEF}" presName="rootConnector" presStyleLbl="node1" presStyleIdx="0" presStyleCnt="8"/>
      <dgm:spPr/>
      <dgm:t>
        <a:bodyPr/>
        <a:lstStyle/>
        <a:p>
          <a:endParaRPr lang="de-DE"/>
        </a:p>
      </dgm:t>
    </dgm:pt>
    <dgm:pt modelId="{0F1664C0-7CA4-4913-97BC-6AB4CEC139BD}" type="pres">
      <dgm:prSet presAssocID="{E4AB3063-2675-4193-9F35-951C59FDCFEF}" presName="childShape" presStyleCnt="0"/>
      <dgm:spPr/>
    </dgm:pt>
    <dgm:pt modelId="{91F5A032-6B40-401F-B5B7-D633ED90498F}" type="pres">
      <dgm:prSet presAssocID="{489FA734-360E-465D-9DF3-DF2CCD45A23B}" presName="Name13" presStyleLbl="parChTrans1D2" presStyleIdx="0" presStyleCnt="23"/>
      <dgm:spPr/>
      <dgm:t>
        <a:bodyPr/>
        <a:lstStyle/>
        <a:p>
          <a:endParaRPr lang="de-DE"/>
        </a:p>
      </dgm:t>
    </dgm:pt>
    <dgm:pt modelId="{F758D968-CB04-46BA-928E-55D22A39350C}" type="pres">
      <dgm:prSet presAssocID="{0760D628-18F0-42D5-936E-DAC9F0ACE0BA}" presName="childText" presStyleLbl="bgAcc1" presStyleIdx="0" presStyleCnt="2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F4BA2532-27C3-4DBD-9F25-0AFB1696290F}" type="pres">
      <dgm:prSet presAssocID="{23DA486B-C7AB-45FD-A22B-D59E4A7C2C7C}" presName="Name13" presStyleLbl="parChTrans1D2" presStyleIdx="1" presStyleCnt="23"/>
      <dgm:spPr/>
      <dgm:t>
        <a:bodyPr/>
        <a:lstStyle/>
        <a:p>
          <a:endParaRPr lang="de-DE"/>
        </a:p>
      </dgm:t>
    </dgm:pt>
    <dgm:pt modelId="{C138BBD1-A64E-4978-86C8-C488834EE810}" type="pres">
      <dgm:prSet presAssocID="{2078BEDE-A1BA-4FA6-9136-C29B5E614444}" presName="childText" presStyleLbl="bgAcc1" presStyleIdx="1" presStyleCnt="2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19D7E634-A931-4A90-A2F8-26D7F6B7ABAE}" type="pres">
      <dgm:prSet presAssocID="{B0BE5F2A-0AC0-4EC1-ABB7-F5E3FEFC551E}" presName="Name13" presStyleLbl="parChTrans1D2" presStyleIdx="2" presStyleCnt="23"/>
      <dgm:spPr/>
      <dgm:t>
        <a:bodyPr/>
        <a:lstStyle/>
        <a:p>
          <a:endParaRPr lang="de-DE"/>
        </a:p>
      </dgm:t>
    </dgm:pt>
    <dgm:pt modelId="{31F287F1-BC95-44C7-A2A6-BB9BFA7C7D3A}" type="pres">
      <dgm:prSet presAssocID="{D66EB015-0F62-4C7B-B53B-F701DAB2C1DF}" presName="childText" presStyleLbl="bgAcc1" presStyleIdx="2" presStyleCnt="2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9BE42B89-6B8F-4F42-94A6-5579FA5432E6}" type="pres">
      <dgm:prSet presAssocID="{C90304FB-3F17-4110-A7BB-2B34288B8281}" presName="Name13" presStyleLbl="parChTrans1D2" presStyleIdx="3" presStyleCnt="23"/>
      <dgm:spPr/>
      <dgm:t>
        <a:bodyPr/>
        <a:lstStyle/>
        <a:p>
          <a:endParaRPr lang="de-DE"/>
        </a:p>
      </dgm:t>
    </dgm:pt>
    <dgm:pt modelId="{88B8A369-B92C-4BA1-AB38-792B031D35BB}" type="pres">
      <dgm:prSet presAssocID="{7CBE9ECD-CFF4-4A52-8B4E-FE97747122F8}" presName="childText" presStyleLbl="bgAcc1" presStyleIdx="3" presStyleCnt="2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CA6F4DE8-F16F-456C-AE1B-A100F57393D4}" type="pres">
      <dgm:prSet presAssocID="{C32E8E34-4647-4630-82AB-BEEDBCC2DA09}" presName="Name13" presStyleLbl="parChTrans1D2" presStyleIdx="4" presStyleCnt="23"/>
      <dgm:spPr/>
      <dgm:t>
        <a:bodyPr/>
        <a:lstStyle/>
        <a:p>
          <a:endParaRPr lang="de-DE"/>
        </a:p>
      </dgm:t>
    </dgm:pt>
    <dgm:pt modelId="{368956A5-A1F8-48D6-8615-10A93CFC5682}" type="pres">
      <dgm:prSet presAssocID="{4C12042C-CE89-4EB1-889C-86E258B1769A}" presName="childText" presStyleLbl="bgAcc1" presStyleIdx="4" presStyleCnt="2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E9A4D634-5415-43AA-9FD8-5F6E5ACFD108}" type="pres">
      <dgm:prSet presAssocID="{10FFB439-63CD-46C3-944D-2560B0E32491}" presName="root" presStyleCnt="0"/>
      <dgm:spPr/>
    </dgm:pt>
    <dgm:pt modelId="{336F7355-0939-4DF2-BF49-E5914A043C87}" type="pres">
      <dgm:prSet presAssocID="{10FFB439-63CD-46C3-944D-2560B0E32491}" presName="rootComposite" presStyleCnt="0"/>
      <dgm:spPr/>
    </dgm:pt>
    <dgm:pt modelId="{B3CDC74A-40A4-4139-AAB5-37F0E115478F}" type="pres">
      <dgm:prSet presAssocID="{10FFB439-63CD-46C3-944D-2560B0E32491}" presName="rootText" presStyleLbl="node1" presStyleIdx="1" presStyleCnt="8"/>
      <dgm:spPr/>
      <dgm:t>
        <a:bodyPr/>
        <a:lstStyle/>
        <a:p>
          <a:endParaRPr lang="de-DE"/>
        </a:p>
      </dgm:t>
    </dgm:pt>
    <dgm:pt modelId="{FE1C1427-519E-4975-A74A-0BF98267C5DA}" type="pres">
      <dgm:prSet presAssocID="{10FFB439-63CD-46C3-944D-2560B0E32491}" presName="rootConnector" presStyleLbl="node1" presStyleIdx="1" presStyleCnt="8"/>
      <dgm:spPr/>
      <dgm:t>
        <a:bodyPr/>
        <a:lstStyle/>
        <a:p>
          <a:endParaRPr lang="de-DE"/>
        </a:p>
      </dgm:t>
    </dgm:pt>
    <dgm:pt modelId="{C9229689-0B8D-4E61-A7A6-21BFB08857C9}" type="pres">
      <dgm:prSet presAssocID="{10FFB439-63CD-46C3-944D-2560B0E32491}" presName="childShape" presStyleCnt="0"/>
      <dgm:spPr/>
    </dgm:pt>
    <dgm:pt modelId="{A8765AB5-7176-46DC-8B82-EFB9935DDEAD}" type="pres">
      <dgm:prSet presAssocID="{431A6A8A-D519-48BA-9A3B-AC8402B66158}" presName="Name13" presStyleLbl="parChTrans1D2" presStyleIdx="5" presStyleCnt="23"/>
      <dgm:spPr/>
      <dgm:t>
        <a:bodyPr/>
        <a:lstStyle/>
        <a:p>
          <a:endParaRPr lang="de-DE"/>
        </a:p>
      </dgm:t>
    </dgm:pt>
    <dgm:pt modelId="{6A5388CC-C0CC-45E5-89C5-9FCC50F5AC46}" type="pres">
      <dgm:prSet presAssocID="{9CA61D77-96CF-44E4-83C6-9A1037535C03}" presName="childText" presStyleLbl="bgAcc1" presStyleIdx="5" presStyleCnt="2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185E376D-D740-4840-BA20-EF9471CE909B}" type="pres">
      <dgm:prSet presAssocID="{D30F9595-22A4-41BA-B4BD-2737B7005BD9}" presName="Name13" presStyleLbl="parChTrans1D2" presStyleIdx="6" presStyleCnt="23"/>
      <dgm:spPr/>
      <dgm:t>
        <a:bodyPr/>
        <a:lstStyle/>
        <a:p>
          <a:endParaRPr lang="de-DE"/>
        </a:p>
      </dgm:t>
    </dgm:pt>
    <dgm:pt modelId="{031AF994-47BF-4E00-BB8D-7E474458E8E6}" type="pres">
      <dgm:prSet presAssocID="{D5FA0A2C-983E-461F-96ED-03E7C363D953}" presName="childText" presStyleLbl="bgAcc1" presStyleIdx="6" presStyleCnt="2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911D0489-F5AA-4EC0-B02F-387F21F7A0B1}" type="pres">
      <dgm:prSet presAssocID="{4C7309C2-FF39-44CF-88B5-BE72F71DDDB6}" presName="root" presStyleCnt="0"/>
      <dgm:spPr/>
    </dgm:pt>
    <dgm:pt modelId="{FFC0D0AC-BA19-4E93-BC62-FC379D254691}" type="pres">
      <dgm:prSet presAssocID="{4C7309C2-FF39-44CF-88B5-BE72F71DDDB6}" presName="rootComposite" presStyleCnt="0"/>
      <dgm:spPr/>
    </dgm:pt>
    <dgm:pt modelId="{709AF093-6D0F-407D-94E0-FA4A1A391F86}" type="pres">
      <dgm:prSet presAssocID="{4C7309C2-FF39-44CF-88B5-BE72F71DDDB6}" presName="rootText" presStyleLbl="node1" presStyleIdx="2" presStyleCnt="8"/>
      <dgm:spPr/>
      <dgm:t>
        <a:bodyPr/>
        <a:lstStyle/>
        <a:p>
          <a:endParaRPr lang="de-DE"/>
        </a:p>
      </dgm:t>
    </dgm:pt>
    <dgm:pt modelId="{47AC1C89-2C93-4C09-921A-97858990C539}" type="pres">
      <dgm:prSet presAssocID="{4C7309C2-FF39-44CF-88B5-BE72F71DDDB6}" presName="rootConnector" presStyleLbl="node1" presStyleIdx="2" presStyleCnt="8"/>
      <dgm:spPr/>
      <dgm:t>
        <a:bodyPr/>
        <a:lstStyle/>
        <a:p>
          <a:endParaRPr lang="de-DE"/>
        </a:p>
      </dgm:t>
    </dgm:pt>
    <dgm:pt modelId="{C343D0AC-DE55-469E-8898-DE435D43C11D}" type="pres">
      <dgm:prSet presAssocID="{4C7309C2-FF39-44CF-88B5-BE72F71DDDB6}" presName="childShape" presStyleCnt="0"/>
      <dgm:spPr/>
    </dgm:pt>
    <dgm:pt modelId="{92B4E4F4-3703-4A9A-B02A-EA83214DF409}" type="pres">
      <dgm:prSet presAssocID="{18889C32-16E4-4733-8A2D-9ED97188BBB5}" presName="Name13" presStyleLbl="parChTrans1D2" presStyleIdx="7" presStyleCnt="23"/>
      <dgm:spPr/>
      <dgm:t>
        <a:bodyPr/>
        <a:lstStyle/>
        <a:p>
          <a:endParaRPr lang="de-DE"/>
        </a:p>
      </dgm:t>
    </dgm:pt>
    <dgm:pt modelId="{698CD7EF-D3EB-48FE-ADC3-953379988C2C}" type="pres">
      <dgm:prSet presAssocID="{34A3904A-965B-4C1F-8456-E43DB034BE8D}" presName="childText" presStyleLbl="bgAcc1" presStyleIdx="7" presStyleCnt="2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66197C73-985C-4E23-A42E-E7D3BA8EACC1}" type="pres">
      <dgm:prSet presAssocID="{A64481F6-0DF6-4DD0-A17D-8EAC1D03862B}" presName="Name13" presStyleLbl="parChTrans1D2" presStyleIdx="8" presStyleCnt="23"/>
      <dgm:spPr/>
      <dgm:t>
        <a:bodyPr/>
        <a:lstStyle/>
        <a:p>
          <a:endParaRPr lang="de-DE"/>
        </a:p>
      </dgm:t>
    </dgm:pt>
    <dgm:pt modelId="{728FA22F-EDF3-4476-920A-01073DB12D8E}" type="pres">
      <dgm:prSet presAssocID="{B30FA633-F14E-46CE-9451-53B400F0A332}" presName="childText" presStyleLbl="bgAcc1" presStyleIdx="8" presStyleCnt="2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F551385F-A09A-4DF0-B1F9-315443DA4258}" type="pres">
      <dgm:prSet presAssocID="{826A871B-08E6-4DF5-9504-D592CAC2EF73}" presName="Name13" presStyleLbl="parChTrans1D2" presStyleIdx="9" presStyleCnt="23"/>
      <dgm:spPr/>
      <dgm:t>
        <a:bodyPr/>
        <a:lstStyle/>
        <a:p>
          <a:endParaRPr lang="de-DE"/>
        </a:p>
      </dgm:t>
    </dgm:pt>
    <dgm:pt modelId="{BF1D27B7-E819-43DB-A03B-8DA877EFA4E6}" type="pres">
      <dgm:prSet presAssocID="{05AD9CB9-00A4-4CD6-805E-7AF3503E606B}" presName="childText" presStyleLbl="bgAcc1" presStyleIdx="9" presStyleCnt="2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E5BB34D0-58CC-4DFD-8AA2-D511C8A2CC23}" type="pres">
      <dgm:prSet presAssocID="{806ABF06-01D6-4938-B53B-6B72294439A2}" presName="Name13" presStyleLbl="parChTrans1D2" presStyleIdx="10" presStyleCnt="23"/>
      <dgm:spPr/>
      <dgm:t>
        <a:bodyPr/>
        <a:lstStyle/>
        <a:p>
          <a:endParaRPr lang="de-DE"/>
        </a:p>
      </dgm:t>
    </dgm:pt>
    <dgm:pt modelId="{8528E682-AA21-4C65-ACFA-74839276D6A2}" type="pres">
      <dgm:prSet presAssocID="{8343B79D-E94B-4D08-8839-31DDF807860A}" presName="childText" presStyleLbl="bgAcc1" presStyleIdx="10" presStyleCnt="2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57F7390C-B5A2-40D8-8D8E-195129A7B9F6}" type="pres">
      <dgm:prSet presAssocID="{1050F39F-6B55-439A-B7FF-254A0787527B}" presName="root" presStyleCnt="0"/>
      <dgm:spPr/>
    </dgm:pt>
    <dgm:pt modelId="{6006DED1-5166-482C-A952-50BB6D630975}" type="pres">
      <dgm:prSet presAssocID="{1050F39F-6B55-439A-B7FF-254A0787527B}" presName="rootComposite" presStyleCnt="0"/>
      <dgm:spPr/>
    </dgm:pt>
    <dgm:pt modelId="{D8B0FAA6-4F1C-4CCC-B341-E7EE8FB437E8}" type="pres">
      <dgm:prSet presAssocID="{1050F39F-6B55-439A-B7FF-254A0787527B}" presName="rootText" presStyleLbl="node1" presStyleIdx="3" presStyleCnt="8"/>
      <dgm:spPr/>
      <dgm:t>
        <a:bodyPr/>
        <a:lstStyle/>
        <a:p>
          <a:endParaRPr lang="de-DE"/>
        </a:p>
      </dgm:t>
    </dgm:pt>
    <dgm:pt modelId="{87D729C6-1D98-49DB-81C7-3E211FB41EE3}" type="pres">
      <dgm:prSet presAssocID="{1050F39F-6B55-439A-B7FF-254A0787527B}" presName="rootConnector" presStyleLbl="node1" presStyleIdx="3" presStyleCnt="8"/>
      <dgm:spPr/>
      <dgm:t>
        <a:bodyPr/>
        <a:lstStyle/>
        <a:p>
          <a:endParaRPr lang="de-DE"/>
        </a:p>
      </dgm:t>
    </dgm:pt>
    <dgm:pt modelId="{88EEC820-7531-48EE-9469-CA0786EA1378}" type="pres">
      <dgm:prSet presAssocID="{1050F39F-6B55-439A-B7FF-254A0787527B}" presName="childShape" presStyleCnt="0"/>
      <dgm:spPr/>
    </dgm:pt>
    <dgm:pt modelId="{43668B1A-13F8-4AF3-8D89-EA760BA95248}" type="pres">
      <dgm:prSet presAssocID="{8CC9C0D5-CD4A-4C73-A73E-07DD369C4152}" presName="Name13" presStyleLbl="parChTrans1D2" presStyleIdx="11" presStyleCnt="23"/>
      <dgm:spPr/>
      <dgm:t>
        <a:bodyPr/>
        <a:lstStyle/>
        <a:p>
          <a:endParaRPr lang="de-DE"/>
        </a:p>
      </dgm:t>
    </dgm:pt>
    <dgm:pt modelId="{F0221090-0D06-4D47-8F03-6E64C3A66C02}" type="pres">
      <dgm:prSet presAssocID="{FED9D299-516F-4CD0-A32D-17EDA9B259B2}" presName="childText" presStyleLbl="bgAcc1" presStyleIdx="11" presStyleCnt="2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832438B7-C542-4FAF-86F2-88C00B1D27ED}" type="pres">
      <dgm:prSet presAssocID="{1227CF79-5C75-402F-8A5A-08D40598A8F0}" presName="Name13" presStyleLbl="parChTrans1D2" presStyleIdx="12" presStyleCnt="23"/>
      <dgm:spPr/>
      <dgm:t>
        <a:bodyPr/>
        <a:lstStyle/>
        <a:p>
          <a:endParaRPr lang="de-DE"/>
        </a:p>
      </dgm:t>
    </dgm:pt>
    <dgm:pt modelId="{32CAE440-F727-4873-A7D4-62BC6DC71D15}" type="pres">
      <dgm:prSet presAssocID="{3881057D-B120-44AB-937A-52094E56B8B3}" presName="childText" presStyleLbl="bgAcc1" presStyleIdx="12" presStyleCnt="2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C19B71BA-9639-4BA4-8B8A-E75D601E43B9}" type="pres">
      <dgm:prSet presAssocID="{DA1167A3-85C5-41B3-B273-366804B59FDF}" presName="Name13" presStyleLbl="parChTrans1D2" presStyleIdx="13" presStyleCnt="23"/>
      <dgm:spPr/>
      <dgm:t>
        <a:bodyPr/>
        <a:lstStyle/>
        <a:p>
          <a:endParaRPr lang="de-DE"/>
        </a:p>
      </dgm:t>
    </dgm:pt>
    <dgm:pt modelId="{DCCBC036-B9DD-4ABD-881D-B44EDDBF126E}" type="pres">
      <dgm:prSet presAssocID="{74EEB268-97C1-4AF2-856F-C29F253F3ADF}" presName="childText" presStyleLbl="bgAcc1" presStyleIdx="13" presStyleCnt="2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8C1EF98A-F23E-481E-8B6A-BD104791307E}" type="pres">
      <dgm:prSet presAssocID="{0D2E8266-8145-4B25-96E1-C75C86A06DA9}" presName="root" presStyleCnt="0"/>
      <dgm:spPr/>
    </dgm:pt>
    <dgm:pt modelId="{2F1E15CA-B084-47F1-8E7A-CB3BAF5345DD}" type="pres">
      <dgm:prSet presAssocID="{0D2E8266-8145-4B25-96E1-C75C86A06DA9}" presName="rootComposite" presStyleCnt="0"/>
      <dgm:spPr/>
    </dgm:pt>
    <dgm:pt modelId="{5C4DBF8A-270D-45C6-8055-AABD8D879548}" type="pres">
      <dgm:prSet presAssocID="{0D2E8266-8145-4B25-96E1-C75C86A06DA9}" presName="rootText" presStyleLbl="node1" presStyleIdx="4" presStyleCnt="8" custLinFactNeighborX="-2" custLinFactNeighborY="3170"/>
      <dgm:spPr/>
      <dgm:t>
        <a:bodyPr/>
        <a:lstStyle/>
        <a:p>
          <a:endParaRPr lang="de-DE"/>
        </a:p>
      </dgm:t>
    </dgm:pt>
    <dgm:pt modelId="{7001973B-89B3-4A94-89A6-8C0411E09BBA}" type="pres">
      <dgm:prSet presAssocID="{0D2E8266-8145-4B25-96E1-C75C86A06DA9}" presName="rootConnector" presStyleLbl="node1" presStyleIdx="4" presStyleCnt="8"/>
      <dgm:spPr/>
      <dgm:t>
        <a:bodyPr/>
        <a:lstStyle/>
        <a:p>
          <a:endParaRPr lang="de-DE"/>
        </a:p>
      </dgm:t>
    </dgm:pt>
    <dgm:pt modelId="{CD6359C7-632C-47DA-AAA8-CA59642CB462}" type="pres">
      <dgm:prSet presAssocID="{0D2E8266-8145-4B25-96E1-C75C86A06DA9}" presName="childShape" presStyleCnt="0"/>
      <dgm:spPr/>
    </dgm:pt>
    <dgm:pt modelId="{805258FE-5835-473A-8278-AB495CD9B4F9}" type="pres">
      <dgm:prSet presAssocID="{551751C0-D135-442A-8488-AF1CC72B0778}" presName="Name13" presStyleLbl="parChTrans1D2" presStyleIdx="14" presStyleCnt="23"/>
      <dgm:spPr/>
      <dgm:t>
        <a:bodyPr/>
        <a:lstStyle/>
        <a:p>
          <a:endParaRPr lang="de-DE"/>
        </a:p>
      </dgm:t>
    </dgm:pt>
    <dgm:pt modelId="{36ACB8B8-8368-4D64-88A0-9DBB00E97EC3}" type="pres">
      <dgm:prSet presAssocID="{479FE102-3027-4C6F-B07D-CD21537E4047}" presName="childText" presStyleLbl="bgAcc1" presStyleIdx="14" presStyleCnt="2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CD999DD9-0FF8-46EF-90B7-70B1328DBA51}" type="pres">
      <dgm:prSet presAssocID="{F718BE56-0659-457D-B27D-2C24D29043C9}" presName="Name13" presStyleLbl="parChTrans1D2" presStyleIdx="15" presStyleCnt="23"/>
      <dgm:spPr/>
      <dgm:t>
        <a:bodyPr/>
        <a:lstStyle/>
        <a:p>
          <a:endParaRPr lang="de-DE"/>
        </a:p>
      </dgm:t>
    </dgm:pt>
    <dgm:pt modelId="{016C3FDA-7D26-4042-98F3-00EFB56C377F}" type="pres">
      <dgm:prSet presAssocID="{CF379700-5737-4CFC-9BA1-27151D970D0C}" presName="childText" presStyleLbl="bgAcc1" presStyleIdx="15" presStyleCnt="2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CD47B495-DA94-4FA6-B606-8665EDB5E07E}" type="pres">
      <dgm:prSet presAssocID="{A87D7477-AF37-4383-8D44-1AB36AE79364}" presName="root" presStyleCnt="0"/>
      <dgm:spPr/>
    </dgm:pt>
    <dgm:pt modelId="{4EDC7E09-21B5-42A7-9D54-66DE178B5937}" type="pres">
      <dgm:prSet presAssocID="{A87D7477-AF37-4383-8D44-1AB36AE79364}" presName="rootComposite" presStyleCnt="0"/>
      <dgm:spPr/>
    </dgm:pt>
    <dgm:pt modelId="{4A957895-70B7-4C6D-B669-CAE7C99BC79C}" type="pres">
      <dgm:prSet presAssocID="{A87D7477-AF37-4383-8D44-1AB36AE79364}" presName="rootText" presStyleLbl="node1" presStyleIdx="5" presStyleCnt="8"/>
      <dgm:spPr/>
      <dgm:t>
        <a:bodyPr/>
        <a:lstStyle/>
        <a:p>
          <a:endParaRPr lang="de-DE"/>
        </a:p>
      </dgm:t>
    </dgm:pt>
    <dgm:pt modelId="{8D9EC2D1-7AD2-49E8-A1B8-587A468F48C7}" type="pres">
      <dgm:prSet presAssocID="{A87D7477-AF37-4383-8D44-1AB36AE79364}" presName="rootConnector" presStyleLbl="node1" presStyleIdx="5" presStyleCnt="8"/>
      <dgm:spPr/>
      <dgm:t>
        <a:bodyPr/>
        <a:lstStyle/>
        <a:p>
          <a:endParaRPr lang="de-DE"/>
        </a:p>
      </dgm:t>
    </dgm:pt>
    <dgm:pt modelId="{2713DFD9-11C4-4DFE-BD4C-FAB5ED1BC6DD}" type="pres">
      <dgm:prSet presAssocID="{A87D7477-AF37-4383-8D44-1AB36AE79364}" presName="childShape" presStyleCnt="0"/>
      <dgm:spPr/>
    </dgm:pt>
    <dgm:pt modelId="{1D3B4271-49A5-4E6E-8CFE-100712BBA01F}" type="pres">
      <dgm:prSet presAssocID="{28DA2AC5-A1EE-41C8-A089-5711233FD579}" presName="Name13" presStyleLbl="parChTrans1D2" presStyleIdx="16" presStyleCnt="23"/>
      <dgm:spPr/>
      <dgm:t>
        <a:bodyPr/>
        <a:lstStyle/>
        <a:p>
          <a:endParaRPr lang="de-DE"/>
        </a:p>
      </dgm:t>
    </dgm:pt>
    <dgm:pt modelId="{0064BD38-B135-4684-93AC-61441050A954}" type="pres">
      <dgm:prSet presAssocID="{6B81CBE8-F9AE-48E2-9C6F-9A1143546AFB}" presName="childText" presStyleLbl="bgAcc1" presStyleIdx="16" presStyleCnt="2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539901BF-ECAE-4186-8E00-D568115B9A40}" type="pres">
      <dgm:prSet presAssocID="{B7E8E2D5-D206-452C-8598-77AD3773950C}" presName="Name13" presStyleLbl="parChTrans1D2" presStyleIdx="17" presStyleCnt="23"/>
      <dgm:spPr/>
      <dgm:t>
        <a:bodyPr/>
        <a:lstStyle/>
        <a:p>
          <a:endParaRPr lang="de-DE"/>
        </a:p>
      </dgm:t>
    </dgm:pt>
    <dgm:pt modelId="{4479906E-5442-4806-A256-B98465D5B28B}" type="pres">
      <dgm:prSet presAssocID="{DB13FB27-B206-4617-AAB2-970BF4E0BEAF}" presName="childText" presStyleLbl="bgAcc1" presStyleIdx="17" presStyleCnt="2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EF1E4177-051E-47D9-BCB3-17A75325444E}" type="pres">
      <dgm:prSet presAssocID="{A5BFD9B2-8B20-4671-BF15-47604745D3EF}" presName="Name13" presStyleLbl="parChTrans1D2" presStyleIdx="18" presStyleCnt="23"/>
      <dgm:spPr/>
      <dgm:t>
        <a:bodyPr/>
        <a:lstStyle/>
        <a:p>
          <a:endParaRPr lang="de-DE"/>
        </a:p>
      </dgm:t>
    </dgm:pt>
    <dgm:pt modelId="{3FFDF72E-6A84-4019-8D2D-3D921448015E}" type="pres">
      <dgm:prSet presAssocID="{5931C46E-2EAE-442E-B62C-F7BABEBF693D}" presName="childText" presStyleLbl="bgAcc1" presStyleIdx="18" presStyleCnt="2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8A798823-C4FE-495C-A080-24254158B63D}" type="pres">
      <dgm:prSet presAssocID="{D1376B9C-CF55-4AE8-BBF2-C5EC6B569638}" presName="root" presStyleCnt="0"/>
      <dgm:spPr/>
    </dgm:pt>
    <dgm:pt modelId="{79EEF820-7D32-470F-A4BC-36FA12A5DB76}" type="pres">
      <dgm:prSet presAssocID="{D1376B9C-CF55-4AE8-BBF2-C5EC6B569638}" presName="rootComposite" presStyleCnt="0"/>
      <dgm:spPr/>
    </dgm:pt>
    <dgm:pt modelId="{EE19F64A-A00A-45B5-A5C8-2C4E2833DEF5}" type="pres">
      <dgm:prSet presAssocID="{D1376B9C-CF55-4AE8-BBF2-C5EC6B569638}" presName="rootText" presStyleLbl="node1" presStyleIdx="6" presStyleCnt="8"/>
      <dgm:spPr/>
      <dgm:t>
        <a:bodyPr/>
        <a:lstStyle/>
        <a:p>
          <a:endParaRPr lang="de-DE"/>
        </a:p>
      </dgm:t>
    </dgm:pt>
    <dgm:pt modelId="{A4B7FD43-F67B-4890-B82D-CA5D8D29038B}" type="pres">
      <dgm:prSet presAssocID="{D1376B9C-CF55-4AE8-BBF2-C5EC6B569638}" presName="rootConnector" presStyleLbl="node1" presStyleIdx="6" presStyleCnt="8"/>
      <dgm:spPr/>
      <dgm:t>
        <a:bodyPr/>
        <a:lstStyle/>
        <a:p>
          <a:endParaRPr lang="de-DE"/>
        </a:p>
      </dgm:t>
    </dgm:pt>
    <dgm:pt modelId="{0F96D1B1-3A6C-435C-9C1F-F3B12CCD9E07}" type="pres">
      <dgm:prSet presAssocID="{D1376B9C-CF55-4AE8-BBF2-C5EC6B569638}" presName="childShape" presStyleCnt="0"/>
      <dgm:spPr/>
    </dgm:pt>
    <dgm:pt modelId="{0EE9273C-8744-48A3-AA79-21DE4070A8D6}" type="pres">
      <dgm:prSet presAssocID="{7129CC3E-2EC5-4AD7-810B-4627E3982935}" presName="Name13" presStyleLbl="parChTrans1D2" presStyleIdx="19" presStyleCnt="23"/>
      <dgm:spPr/>
      <dgm:t>
        <a:bodyPr/>
        <a:lstStyle/>
        <a:p>
          <a:endParaRPr lang="de-DE"/>
        </a:p>
      </dgm:t>
    </dgm:pt>
    <dgm:pt modelId="{F53784C6-C252-4D94-B721-21DB2CA8F00F}" type="pres">
      <dgm:prSet presAssocID="{81F82F9F-EE6A-4A6A-952D-E83BC1BA36C0}" presName="childText" presStyleLbl="bgAcc1" presStyleIdx="19" presStyleCnt="2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767C1FF2-2A8E-457A-B892-90965C5CEDC9}" type="pres">
      <dgm:prSet presAssocID="{9337D826-DE0D-4282-BFBC-DCD672E6585E}" presName="root" presStyleCnt="0"/>
      <dgm:spPr/>
    </dgm:pt>
    <dgm:pt modelId="{40427D67-8236-480E-AFFA-1A945C56ECEE}" type="pres">
      <dgm:prSet presAssocID="{9337D826-DE0D-4282-BFBC-DCD672E6585E}" presName="rootComposite" presStyleCnt="0"/>
      <dgm:spPr/>
    </dgm:pt>
    <dgm:pt modelId="{9E0A6546-4C13-4E95-9C26-A1CBB6BE5CC1}" type="pres">
      <dgm:prSet presAssocID="{9337D826-DE0D-4282-BFBC-DCD672E6585E}" presName="rootText" presStyleLbl="node1" presStyleIdx="7" presStyleCnt="8"/>
      <dgm:spPr/>
      <dgm:t>
        <a:bodyPr/>
        <a:lstStyle/>
        <a:p>
          <a:endParaRPr lang="de-DE"/>
        </a:p>
      </dgm:t>
    </dgm:pt>
    <dgm:pt modelId="{A797B2CE-13B5-4619-BE8A-ABB5AE8DAA3C}" type="pres">
      <dgm:prSet presAssocID="{9337D826-DE0D-4282-BFBC-DCD672E6585E}" presName="rootConnector" presStyleLbl="node1" presStyleIdx="7" presStyleCnt="8"/>
      <dgm:spPr/>
      <dgm:t>
        <a:bodyPr/>
        <a:lstStyle/>
        <a:p>
          <a:endParaRPr lang="de-DE"/>
        </a:p>
      </dgm:t>
    </dgm:pt>
    <dgm:pt modelId="{8F7B8E86-44AC-4243-99C0-E015191A1C0F}" type="pres">
      <dgm:prSet presAssocID="{9337D826-DE0D-4282-BFBC-DCD672E6585E}" presName="childShape" presStyleCnt="0"/>
      <dgm:spPr/>
    </dgm:pt>
    <dgm:pt modelId="{442A1C3F-A6AB-4056-B02F-C835910929BB}" type="pres">
      <dgm:prSet presAssocID="{CA687178-3964-4752-9FBE-493C88A22DC0}" presName="Name13" presStyleLbl="parChTrans1D2" presStyleIdx="20" presStyleCnt="23"/>
      <dgm:spPr/>
      <dgm:t>
        <a:bodyPr/>
        <a:lstStyle/>
        <a:p>
          <a:endParaRPr lang="de-DE"/>
        </a:p>
      </dgm:t>
    </dgm:pt>
    <dgm:pt modelId="{ED98683A-4561-4B8C-99EE-3BCCB1869209}" type="pres">
      <dgm:prSet presAssocID="{9390B193-A82A-4151-A49F-71DAFDCB5E97}" presName="childText" presStyleLbl="bgAcc1" presStyleIdx="20" presStyleCnt="2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183C6CCA-4101-4AE4-A0EE-40E9E5707EBB}" type="pres">
      <dgm:prSet presAssocID="{3C385D4F-A16F-4292-BA85-93A29AA386FD}" presName="Name13" presStyleLbl="parChTrans1D2" presStyleIdx="21" presStyleCnt="23"/>
      <dgm:spPr/>
      <dgm:t>
        <a:bodyPr/>
        <a:lstStyle/>
        <a:p>
          <a:endParaRPr lang="de-DE"/>
        </a:p>
      </dgm:t>
    </dgm:pt>
    <dgm:pt modelId="{7C8E4D38-0666-4C85-8ED0-66F9B650CEF4}" type="pres">
      <dgm:prSet presAssocID="{6B52E5AA-625D-4AD8-89F3-B692046872A4}" presName="childText" presStyleLbl="bgAcc1" presStyleIdx="21" presStyleCnt="2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428970A8-635A-4E57-93A7-D0291D322054}" type="pres">
      <dgm:prSet presAssocID="{B1A5BFA7-299C-4900-A73C-209CB227D492}" presName="Name13" presStyleLbl="parChTrans1D2" presStyleIdx="22" presStyleCnt="23"/>
      <dgm:spPr/>
      <dgm:t>
        <a:bodyPr/>
        <a:lstStyle/>
        <a:p>
          <a:endParaRPr lang="de-DE"/>
        </a:p>
      </dgm:t>
    </dgm:pt>
    <dgm:pt modelId="{D46F50F0-9FA2-4410-ABF4-77C2A084A88E}" type="pres">
      <dgm:prSet presAssocID="{AB3EC893-366A-4EB7-8B74-EA8195D3B59C}" presName="childText" presStyleLbl="bgAcc1" presStyleIdx="22" presStyleCnt="2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6A375591-5E74-46C0-8AE8-FD4A6D0505FE}" srcId="{3DDA3E67-13FB-4428-B718-11B36BDE29EE}" destId="{D1376B9C-CF55-4AE8-BBF2-C5EC6B569638}" srcOrd="6" destOrd="0" parTransId="{8020ED98-696B-4AB7-8484-282F7D49D163}" sibTransId="{3262AA05-5E1E-4918-8E62-FA4C5A195C2E}"/>
    <dgm:cxn modelId="{5D1BE7F9-A965-4085-BAA3-0DEE99791F5F}" srcId="{3DDA3E67-13FB-4428-B718-11B36BDE29EE}" destId="{1050F39F-6B55-439A-B7FF-254A0787527B}" srcOrd="3" destOrd="0" parTransId="{37ACE765-A7A4-4F86-A2F7-1150DFC03F92}" sibTransId="{44D90E77-4429-4F45-A87A-598DB77FCBFB}"/>
    <dgm:cxn modelId="{83DD255D-F860-4F4F-A06A-D2D796E3101A}" type="presOf" srcId="{D30F9595-22A4-41BA-B4BD-2737B7005BD9}" destId="{185E376D-D740-4840-BA20-EF9471CE909B}" srcOrd="0" destOrd="0" presId="urn:microsoft.com/office/officeart/2005/8/layout/hierarchy3"/>
    <dgm:cxn modelId="{77B5B2AE-8A68-4FD7-931D-F17AAE8B49AD}" srcId="{E4AB3063-2675-4193-9F35-951C59FDCFEF}" destId="{2078BEDE-A1BA-4FA6-9136-C29B5E614444}" srcOrd="1" destOrd="0" parTransId="{23DA486B-C7AB-45FD-A22B-D59E4A7C2C7C}" sibTransId="{0433E650-8B27-4AD2-9128-843DA9A66B14}"/>
    <dgm:cxn modelId="{5CD948B7-7625-420A-8B62-515AFF22B7C4}" type="presOf" srcId="{489FA734-360E-465D-9DF3-DF2CCD45A23B}" destId="{91F5A032-6B40-401F-B5B7-D633ED90498F}" srcOrd="0" destOrd="0" presId="urn:microsoft.com/office/officeart/2005/8/layout/hierarchy3"/>
    <dgm:cxn modelId="{1C8585EE-D06B-43CC-9F89-EAA8D9FDC502}" type="presOf" srcId="{C32E8E34-4647-4630-82AB-BEEDBCC2DA09}" destId="{CA6F4DE8-F16F-456C-AE1B-A100F57393D4}" srcOrd="0" destOrd="0" presId="urn:microsoft.com/office/officeart/2005/8/layout/hierarchy3"/>
    <dgm:cxn modelId="{2DA262EC-8EB4-4013-9828-6DDE9A324891}" type="presOf" srcId="{C90304FB-3F17-4110-A7BB-2B34288B8281}" destId="{9BE42B89-6B8F-4F42-94A6-5579FA5432E6}" srcOrd="0" destOrd="0" presId="urn:microsoft.com/office/officeart/2005/8/layout/hierarchy3"/>
    <dgm:cxn modelId="{215D65FC-1CC8-43BA-863F-E984F66F65CE}" type="presOf" srcId="{806ABF06-01D6-4938-B53B-6B72294439A2}" destId="{E5BB34D0-58CC-4DFD-8AA2-D511C8A2CC23}" srcOrd="0" destOrd="0" presId="urn:microsoft.com/office/officeart/2005/8/layout/hierarchy3"/>
    <dgm:cxn modelId="{3AFE1D07-B05F-4988-ABF2-5F1EC24947F7}" type="presOf" srcId="{9390B193-A82A-4151-A49F-71DAFDCB5E97}" destId="{ED98683A-4561-4B8C-99EE-3BCCB1869209}" srcOrd="0" destOrd="0" presId="urn:microsoft.com/office/officeart/2005/8/layout/hierarchy3"/>
    <dgm:cxn modelId="{7AE7B126-46D6-4380-9A2E-7D14924DD3A2}" type="presOf" srcId="{9337D826-DE0D-4282-BFBC-DCD672E6585E}" destId="{9E0A6546-4C13-4E95-9C26-A1CBB6BE5CC1}" srcOrd="0" destOrd="0" presId="urn:microsoft.com/office/officeart/2005/8/layout/hierarchy3"/>
    <dgm:cxn modelId="{E11C8382-E52B-4799-923D-C12419FFD228}" type="presOf" srcId="{8343B79D-E94B-4D08-8839-31DDF807860A}" destId="{8528E682-AA21-4C65-ACFA-74839276D6A2}" srcOrd="0" destOrd="0" presId="urn:microsoft.com/office/officeart/2005/8/layout/hierarchy3"/>
    <dgm:cxn modelId="{4F72DBB4-90A1-421E-961C-E466C45A296C}" type="presOf" srcId="{AB3EC893-366A-4EB7-8B74-EA8195D3B59C}" destId="{D46F50F0-9FA2-4410-ABF4-77C2A084A88E}" srcOrd="0" destOrd="0" presId="urn:microsoft.com/office/officeart/2005/8/layout/hierarchy3"/>
    <dgm:cxn modelId="{B45E13D6-2C89-41CA-97C0-9FD10FD05DEA}" type="presOf" srcId="{2078BEDE-A1BA-4FA6-9136-C29B5E614444}" destId="{C138BBD1-A64E-4978-86C8-C488834EE810}" srcOrd="0" destOrd="0" presId="urn:microsoft.com/office/officeart/2005/8/layout/hierarchy3"/>
    <dgm:cxn modelId="{A08BCA1F-3ACE-421E-B9FE-8957FC9D4FA2}" type="presOf" srcId="{1050F39F-6B55-439A-B7FF-254A0787527B}" destId="{D8B0FAA6-4F1C-4CCC-B341-E7EE8FB437E8}" srcOrd="0" destOrd="0" presId="urn:microsoft.com/office/officeart/2005/8/layout/hierarchy3"/>
    <dgm:cxn modelId="{297C9E86-E491-4D03-9DEC-CFE0BDA44693}" type="presOf" srcId="{74EEB268-97C1-4AF2-856F-C29F253F3ADF}" destId="{DCCBC036-B9DD-4ABD-881D-B44EDDBF126E}" srcOrd="0" destOrd="0" presId="urn:microsoft.com/office/officeart/2005/8/layout/hierarchy3"/>
    <dgm:cxn modelId="{A3A8B40D-E1BA-4BCA-B571-285B3DB9B6CD}" srcId="{4C7309C2-FF39-44CF-88B5-BE72F71DDDB6}" destId="{B30FA633-F14E-46CE-9451-53B400F0A332}" srcOrd="1" destOrd="0" parTransId="{A64481F6-0DF6-4DD0-A17D-8EAC1D03862B}" sibTransId="{4390158C-2D2D-4303-A43D-F43D2871C5F8}"/>
    <dgm:cxn modelId="{05E52352-7849-4264-89A1-FF5771CF97EC}" srcId="{3DDA3E67-13FB-4428-B718-11B36BDE29EE}" destId="{10FFB439-63CD-46C3-944D-2560B0E32491}" srcOrd="1" destOrd="0" parTransId="{A601512C-95C9-4AD5-A2AE-07F7615F6706}" sibTransId="{8829C805-E1C2-4BC7-BD48-FD9AEFD1838C}"/>
    <dgm:cxn modelId="{34ED24F3-C61B-4445-8E90-E1DEFF17D219}" type="presOf" srcId="{E4AB3063-2675-4193-9F35-951C59FDCFEF}" destId="{C84AE509-78AC-47CB-A915-685BBD8B9C13}" srcOrd="1" destOrd="0" presId="urn:microsoft.com/office/officeart/2005/8/layout/hierarchy3"/>
    <dgm:cxn modelId="{69F718E2-10A5-4B16-89C1-BAF83DF33663}" srcId="{3DDA3E67-13FB-4428-B718-11B36BDE29EE}" destId="{E4AB3063-2675-4193-9F35-951C59FDCFEF}" srcOrd="0" destOrd="0" parTransId="{A65C4BAC-E6DD-45FC-9086-9A484B232AAF}" sibTransId="{947FC442-EB27-46EF-952D-CC7DED707D4F}"/>
    <dgm:cxn modelId="{F642897C-3846-456D-9B4B-4D953F6BF7B6}" type="presOf" srcId="{CA687178-3964-4752-9FBE-493C88A22DC0}" destId="{442A1C3F-A6AB-4056-B02F-C835910929BB}" srcOrd="0" destOrd="0" presId="urn:microsoft.com/office/officeart/2005/8/layout/hierarchy3"/>
    <dgm:cxn modelId="{B156135D-2775-4415-A145-5F734DDCD266}" type="presOf" srcId="{3C385D4F-A16F-4292-BA85-93A29AA386FD}" destId="{183C6CCA-4101-4AE4-A0EE-40E9E5707EBB}" srcOrd="0" destOrd="0" presId="urn:microsoft.com/office/officeart/2005/8/layout/hierarchy3"/>
    <dgm:cxn modelId="{ECB6C24D-E82E-4E00-8A6E-A1B76D0FB61F}" type="presOf" srcId="{551751C0-D135-442A-8488-AF1CC72B0778}" destId="{805258FE-5835-473A-8278-AB495CD9B4F9}" srcOrd="0" destOrd="0" presId="urn:microsoft.com/office/officeart/2005/8/layout/hierarchy3"/>
    <dgm:cxn modelId="{BF21487C-C7A4-4396-8C3F-0F69B2A8D7D0}" srcId="{A87D7477-AF37-4383-8D44-1AB36AE79364}" destId="{6B81CBE8-F9AE-48E2-9C6F-9A1143546AFB}" srcOrd="0" destOrd="0" parTransId="{28DA2AC5-A1EE-41C8-A089-5711233FD579}" sibTransId="{E597DAC4-EA00-466D-B932-6FDD3BCCC90D}"/>
    <dgm:cxn modelId="{3F1AAC1B-F639-41E2-978B-EA552408AB1A}" type="presOf" srcId="{18889C32-16E4-4733-8A2D-9ED97188BBB5}" destId="{92B4E4F4-3703-4A9A-B02A-EA83214DF409}" srcOrd="0" destOrd="0" presId="urn:microsoft.com/office/officeart/2005/8/layout/hierarchy3"/>
    <dgm:cxn modelId="{543C8DE1-F66B-4531-9133-824F9144C14E}" srcId="{E4AB3063-2675-4193-9F35-951C59FDCFEF}" destId="{4C12042C-CE89-4EB1-889C-86E258B1769A}" srcOrd="4" destOrd="0" parTransId="{C32E8E34-4647-4630-82AB-BEEDBCC2DA09}" sibTransId="{377FC5F7-9174-45D7-870F-862595372185}"/>
    <dgm:cxn modelId="{960BBA33-8ED1-4D27-BB7B-346B39AC5BC8}" srcId="{0D2E8266-8145-4B25-96E1-C75C86A06DA9}" destId="{479FE102-3027-4C6F-B07D-CD21537E4047}" srcOrd="0" destOrd="0" parTransId="{551751C0-D135-442A-8488-AF1CC72B0778}" sibTransId="{EDCA75D6-9AB1-4050-8ACA-96AF3BB37434}"/>
    <dgm:cxn modelId="{EA5BB4ED-FDCF-4951-900B-72E584BA2760}" type="presOf" srcId="{0D2E8266-8145-4B25-96E1-C75C86A06DA9}" destId="{5C4DBF8A-270D-45C6-8055-AABD8D879548}" srcOrd="0" destOrd="0" presId="urn:microsoft.com/office/officeart/2005/8/layout/hierarchy3"/>
    <dgm:cxn modelId="{F0A4011A-297B-42C7-B3D2-B72CA5E788D6}" srcId="{3DDA3E67-13FB-4428-B718-11B36BDE29EE}" destId="{A87D7477-AF37-4383-8D44-1AB36AE79364}" srcOrd="5" destOrd="0" parTransId="{4BEF67B3-E0A0-4360-9ADA-47292942099B}" sibTransId="{692ECC34-C037-4318-8506-BE2DCC0340FC}"/>
    <dgm:cxn modelId="{3A5FCB4E-5609-423C-9586-04E35808A377}" type="presOf" srcId="{9CA61D77-96CF-44E4-83C6-9A1037535C03}" destId="{6A5388CC-C0CC-45E5-89C5-9FCC50F5AC46}" srcOrd="0" destOrd="0" presId="urn:microsoft.com/office/officeart/2005/8/layout/hierarchy3"/>
    <dgm:cxn modelId="{9236D03F-719C-4635-AE6C-129D5E8C99D7}" type="presOf" srcId="{A87D7477-AF37-4383-8D44-1AB36AE79364}" destId="{8D9EC2D1-7AD2-49E8-A1B8-587A468F48C7}" srcOrd="1" destOrd="0" presId="urn:microsoft.com/office/officeart/2005/8/layout/hierarchy3"/>
    <dgm:cxn modelId="{FBC7AAC8-264E-4EF1-9797-5EEBFDA7E3F6}" srcId="{10FFB439-63CD-46C3-944D-2560B0E32491}" destId="{9CA61D77-96CF-44E4-83C6-9A1037535C03}" srcOrd="0" destOrd="0" parTransId="{431A6A8A-D519-48BA-9A3B-AC8402B66158}" sibTransId="{924DB792-EB0F-4CB9-BC9A-74577E23EC36}"/>
    <dgm:cxn modelId="{DE82AC08-F5D4-4CCC-BEF7-D659DE8687FD}" type="presOf" srcId="{34A3904A-965B-4C1F-8456-E43DB034BE8D}" destId="{698CD7EF-D3EB-48FE-ADC3-953379988C2C}" srcOrd="0" destOrd="0" presId="urn:microsoft.com/office/officeart/2005/8/layout/hierarchy3"/>
    <dgm:cxn modelId="{640DC840-4992-4247-9F5E-19875FB57C5C}" type="presOf" srcId="{FED9D299-516F-4CD0-A32D-17EDA9B259B2}" destId="{F0221090-0D06-4D47-8F03-6E64C3A66C02}" srcOrd="0" destOrd="0" presId="urn:microsoft.com/office/officeart/2005/8/layout/hierarchy3"/>
    <dgm:cxn modelId="{09E50BF7-44FC-4A07-B7B5-3C4FE1EA3F4F}" type="presOf" srcId="{28DA2AC5-A1EE-41C8-A089-5711233FD579}" destId="{1D3B4271-49A5-4E6E-8CFE-100712BBA01F}" srcOrd="0" destOrd="0" presId="urn:microsoft.com/office/officeart/2005/8/layout/hierarchy3"/>
    <dgm:cxn modelId="{55D2691C-D287-4991-82EC-E69803BB6B36}" srcId="{4C7309C2-FF39-44CF-88B5-BE72F71DDDB6}" destId="{8343B79D-E94B-4D08-8839-31DDF807860A}" srcOrd="3" destOrd="0" parTransId="{806ABF06-01D6-4938-B53B-6B72294439A2}" sibTransId="{F6516C64-89AE-4491-8541-322B61CD1137}"/>
    <dgm:cxn modelId="{60C9F34F-9F38-4036-9BE2-C4659E570BAE}" type="presOf" srcId="{A87D7477-AF37-4383-8D44-1AB36AE79364}" destId="{4A957895-70B7-4C6D-B669-CAE7C99BC79C}" srcOrd="0" destOrd="0" presId="urn:microsoft.com/office/officeart/2005/8/layout/hierarchy3"/>
    <dgm:cxn modelId="{0F465F85-E4E8-41E6-8FB4-3387AE1ADA28}" srcId="{4C7309C2-FF39-44CF-88B5-BE72F71DDDB6}" destId="{05AD9CB9-00A4-4CD6-805E-7AF3503E606B}" srcOrd="2" destOrd="0" parTransId="{826A871B-08E6-4DF5-9504-D592CAC2EF73}" sibTransId="{F32FEB54-8B49-4EB3-87AB-13420FD2CC19}"/>
    <dgm:cxn modelId="{F1EE0639-AE28-4C78-885E-EF51FFE19021}" type="presOf" srcId="{8CC9C0D5-CD4A-4C73-A73E-07DD369C4152}" destId="{43668B1A-13F8-4AF3-8D89-EA760BA95248}" srcOrd="0" destOrd="0" presId="urn:microsoft.com/office/officeart/2005/8/layout/hierarchy3"/>
    <dgm:cxn modelId="{8351DC43-68B8-4288-85DC-DA189A208A07}" srcId="{1050F39F-6B55-439A-B7FF-254A0787527B}" destId="{74EEB268-97C1-4AF2-856F-C29F253F3ADF}" srcOrd="2" destOrd="0" parTransId="{DA1167A3-85C5-41B3-B273-366804B59FDF}" sibTransId="{C04EDA51-F777-4CEF-93C4-FA631B46EE69}"/>
    <dgm:cxn modelId="{1D0FA2F1-91B5-46FE-9494-67FE3BDC7315}" type="presOf" srcId="{B1A5BFA7-299C-4900-A73C-209CB227D492}" destId="{428970A8-635A-4E57-93A7-D0291D322054}" srcOrd="0" destOrd="0" presId="urn:microsoft.com/office/officeart/2005/8/layout/hierarchy3"/>
    <dgm:cxn modelId="{F69E893A-BB56-460A-8508-F9C18433ACD0}" type="presOf" srcId="{B7E8E2D5-D206-452C-8598-77AD3773950C}" destId="{539901BF-ECAE-4186-8E00-D568115B9A40}" srcOrd="0" destOrd="0" presId="urn:microsoft.com/office/officeart/2005/8/layout/hierarchy3"/>
    <dgm:cxn modelId="{B994A1A5-BAE6-42C4-B236-88C27AAA06C6}" srcId="{0D2E8266-8145-4B25-96E1-C75C86A06DA9}" destId="{CF379700-5737-4CFC-9BA1-27151D970D0C}" srcOrd="1" destOrd="0" parTransId="{F718BE56-0659-457D-B27D-2C24D29043C9}" sibTransId="{70C17235-671A-4C3E-8B55-DD761F6495A4}"/>
    <dgm:cxn modelId="{2DC944E8-1F30-49FA-AD2F-14A0816AE2DE}" type="presOf" srcId="{9337D826-DE0D-4282-BFBC-DCD672E6585E}" destId="{A797B2CE-13B5-4619-BE8A-ABB5AE8DAA3C}" srcOrd="1" destOrd="0" presId="urn:microsoft.com/office/officeart/2005/8/layout/hierarchy3"/>
    <dgm:cxn modelId="{66BF70F6-66DC-4520-A5FE-A4B83AF81EDA}" type="presOf" srcId="{4C7309C2-FF39-44CF-88B5-BE72F71DDDB6}" destId="{47AC1C89-2C93-4C09-921A-97858990C539}" srcOrd="1" destOrd="0" presId="urn:microsoft.com/office/officeart/2005/8/layout/hierarchy3"/>
    <dgm:cxn modelId="{88A411ED-FF29-418E-BCDA-29AE42AA4DF5}" type="presOf" srcId="{826A871B-08E6-4DF5-9504-D592CAC2EF73}" destId="{F551385F-A09A-4DF0-B1F9-315443DA4258}" srcOrd="0" destOrd="0" presId="urn:microsoft.com/office/officeart/2005/8/layout/hierarchy3"/>
    <dgm:cxn modelId="{47F39701-9F38-4643-B150-3A078F8EB9DE}" type="presOf" srcId="{DB13FB27-B206-4617-AAB2-970BF4E0BEAF}" destId="{4479906E-5442-4806-A256-B98465D5B28B}" srcOrd="0" destOrd="0" presId="urn:microsoft.com/office/officeart/2005/8/layout/hierarchy3"/>
    <dgm:cxn modelId="{E5D3DB64-42C6-4676-8A9E-2140AFBB3F83}" srcId="{D1376B9C-CF55-4AE8-BBF2-C5EC6B569638}" destId="{81F82F9F-EE6A-4A6A-952D-E83BC1BA36C0}" srcOrd="0" destOrd="0" parTransId="{7129CC3E-2EC5-4AD7-810B-4627E3982935}" sibTransId="{958084EC-3C9E-47C1-96E7-C1FBD270EC35}"/>
    <dgm:cxn modelId="{642B2B20-56B3-4734-B817-FF5E1C696A20}" srcId="{3DDA3E67-13FB-4428-B718-11B36BDE29EE}" destId="{0D2E8266-8145-4B25-96E1-C75C86A06DA9}" srcOrd="4" destOrd="0" parTransId="{4282E2C8-29A3-4B04-B04F-DBEDA77E4311}" sibTransId="{4AD28FCD-CE4C-4569-9DC4-AC9ABE98A48E}"/>
    <dgm:cxn modelId="{03D980A2-D31A-42E2-9603-9ED339FAD428}" type="presOf" srcId="{7129CC3E-2EC5-4AD7-810B-4627E3982935}" destId="{0EE9273C-8744-48A3-AA79-21DE4070A8D6}" srcOrd="0" destOrd="0" presId="urn:microsoft.com/office/officeart/2005/8/layout/hierarchy3"/>
    <dgm:cxn modelId="{93144CBB-CCD0-4193-A99A-4C20FF48477C}" srcId="{4C7309C2-FF39-44CF-88B5-BE72F71DDDB6}" destId="{34A3904A-965B-4C1F-8456-E43DB034BE8D}" srcOrd="0" destOrd="0" parTransId="{18889C32-16E4-4733-8A2D-9ED97188BBB5}" sibTransId="{57817696-357E-424D-B6D4-9933685572E5}"/>
    <dgm:cxn modelId="{A5341621-5548-425E-9D05-061809D92849}" type="presOf" srcId="{81F82F9F-EE6A-4A6A-952D-E83BC1BA36C0}" destId="{F53784C6-C252-4D94-B721-21DB2CA8F00F}" srcOrd="0" destOrd="0" presId="urn:microsoft.com/office/officeart/2005/8/layout/hierarchy3"/>
    <dgm:cxn modelId="{7746850B-A155-407C-9C11-296480A7C941}" type="presOf" srcId="{10FFB439-63CD-46C3-944D-2560B0E32491}" destId="{FE1C1427-519E-4975-A74A-0BF98267C5DA}" srcOrd="1" destOrd="0" presId="urn:microsoft.com/office/officeart/2005/8/layout/hierarchy3"/>
    <dgm:cxn modelId="{6F59EDC6-35CA-4F33-87A5-8BF0D44E1CA6}" type="presOf" srcId="{DA1167A3-85C5-41B3-B273-366804B59FDF}" destId="{C19B71BA-9639-4BA4-8B8A-E75D601E43B9}" srcOrd="0" destOrd="0" presId="urn:microsoft.com/office/officeart/2005/8/layout/hierarchy3"/>
    <dgm:cxn modelId="{365920B4-016E-4C46-9B2D-D1268C92CC3C}" srcId="{E4AB3063-2675-4193-9F35-951C59FDCFEF}" destId="{D66EB015-0F62-4C7B-B53B-F701DAB2C1DF}" srcOrd="2" destOrd="0" parTransId="{B0BE5F2A-0AC0-4EC1-ABB7-F5E3FEFC551E}" sibTransId="{D21AC28E-809A-401F-88DD-5ECD73CA8F55}"/>
    <dgm:cxn modelId="{349DD90D-7B97-4A82-9D95-9B7AF8D8C433}" type="presOf" srcId="{4C12042C-CE89-4EB1-889C-86E258B1769A}" destId="{368956A5-A1F8-48D6-8615-10A93CFC5682}" srcOrd="0" destOrd="0" presId="urn:microsoft.com/office/officeart/2005/8/layout/hierarchy3"/>
    <dgm:cxn modelId="{1CE39F49-B6FD-4E97-92BA-256FA03960BA}" type="presOf" srcId="{F718BE56-0659-457D-B27D-2C24D29043C9}" destId="{CD999DD9-0FF8-46EF-90B7-70B1328DBA51}" srcOrd="0" destOrd="0" presId="urn:microsoft.com/office/officeart/2005/8/layout/hierarchy3"/>
    <dgm:cxn modelId="{D1B05FBE-3772-4C6A-A2DB-F2F9A3D31598}" type="presOf" srcId="{3DDA3E67-13FB-4428-B718-11B36BDE29EE}" destId="{A7298723-F512-43CF-BA32-E5DC795EE7BB}" srcOrd="0" destOrd="0" presId="urn:microsoft.com/office/officeart/2005/8/layout/hierarchy3"/>
    <dgm:cxn modelId="{39E3BA63-D1DB-475D-B82A-0C18E082227C}" type="presOf" srcId="{CF379700-5737-4CFC-9BA1-27151D970D0C}" destId="{016C3FDA-7D26-4042-98F3-00EFB56C377F}" srcOrd="0" destOrd="0" presId="urn:microsoft.com/office/officeart/2005/8/layout/hierarchy3"/>
    <dgm:cxn modelId="{1C244BA7-539B-4345-89F0-257AA87649CD}" srcId="{10FFB439-63CD-46C3-944D-2560B0E32491}" destId="{D5FA0A2C-983E-461F-96ED-03E7C363D953}" srcOrd="1" destOrd="0" parTransId="{D30F9595-22A4-41BA-B4BD-2737B7005BD9}" sibTransId="{3B6D6B6E-FD40-4CB4-A64C-0AFFE2EC84B3}"/>
    <dgm:cxn modelId="{ED166276-63F1-4802-86A3-09327E7F8E33}" srcId="{A87D7477-AF37-4383-8D44-1AB36AE79364}" destId="{DB13FB27-B206-4617-AAB2-970BF4E0BEAF}" srcOrd="1" destOrd="0" parTransId="{B7E8E2D5-D206-452C-8598-77AD3773950C}" sibTransId="{0003EA11-CE73-45C8-B9A7-498EC0F4BF9D}"/>
    <dgm:cxn modelId="{BD1D7C38-9978-46C7-B82F-75EE0C31D194}" srcId="{9337D826-DE0D-4282-BFBC-DCD672E6585E}" destId="{9390B193-A82A-4151-A49F-71DAFDCB5E97}" srcOrd="0" destOrd="0" parTransId="{CA687178-3964-4752-9FBE-493C88A22DC0}" sibTransId="{049B0042-FBD8-4F6C-8440-1D4397A94EEE}"/>
    <dgm:cxn modelId="{80A3A56B-25A2-4CEA-A781-6A61245AAB14}" type="presOf" srcId="{479FE102-3027-4C6F-B07D-CD21537E4047}" destId="{36ACB8B8-8368-4D64-88A0-9DBB00E97EC3}" srcOrd="0" destOrd="0" presId="urn:microsoft.com/office/officeart/2005/8/layout/hierarchy3"/>
    <dgm:cxn modelId="{BE8A81C7-3356-41CC-93D6-2BEA65220A42}" type="presOf" srcId="{D1376B9C-CF55-4AE8-BBF2-C5EC6B569638}" destId="{A4B7FD43-F67B-4890-B82D-CA5D8D29038B}" srcOrd="1" destOrd="0" presId="urn:microsoft.com/office/officeart/2005/8/layout/hierarchy3"/>
    <dgm:cxn modelId="{2838EACD-F524-4DFF-892D-3A683502DCE9}" type="presOf" srcId="{E4AB3063-2675-4193-9F35-951C59FDCFEF}" destId="{761244A6-9DFB-41C0-92AD-9C46D7C5A008}" srcOrd="0" destOrd="0" presId="urn:microsoft.com/office/officeart/2005/8/layout/hierarchy3"/>
    <dgm:cxn modelId="{48852577-376B-4931-8AAE-ACDC076FBF53}" type="presOf" srcId="{D66EB015-0F62-4C7B-B53B-F701DAB2C1DF}" destId="{31F287F1-BC95-44C7-A2A6-BB9BFA7C7D3A}" srcOrd="0" destOrd="0" presId="urn:microsoft.com/office/officeart/2005/8/layout/hierarchy3"/>
    <dgm:cxn modelId="{0B6FC9CA-7FBD-4DCC-9215-60CB7947836E}" type="presOf" srcId="{6B81CBE8-F9AE-48E2-9C6F-9A1143546AFB}" destId="{0064BD38-B135-4684-93AC-61441050A954}" srcOrd="0" destOrd="0" presId="urn:microsoft.com/office/officeart/2005/8/layout/hierarchy3"/>
    <dgm:cxn modelId="{4F67E17F-1BE1-44E5-B6BC-3AC9CB558ED1}" type="presOf" srcId="{1050F39F-6B55-439A-B7FF-254A0787527B}" destId="{87D729C6-1D98-49DB-81C7-3E211FB41EE3}" srcOrd="1" destOrd="0" presId="urn:microsoft.com/office/officeart/2005/8/layout/hierarchy3"/>
    <dgm:cxn modelId="{0A193826-AD7A-449E-B85E-4F10D8A656F4}" type="presOf" srcId="{A64481F6-0DF6-4DD0-A17D-8EAC1D03862B}" destId="{66197C73-985C-4E23-A42E-E7D3BA8EACC1}" srcOrd="0" destOrd="0" presId="urn:microsoft.com/office/officeart/2005/8/layout/hierarchy3"/>
    <dgm:cxn modelId="{3299D7BC-1084-4EAB-A1A1-39A58E5CE2F7}" type="presOf" srcId="{6B52E5AA-625D-4AD8-89F3-B692046872A4}" destId="{7C8E4D38-0666-4C85-8ED0-66F9B650CEF4}" srcOrd="0" destOrd="0" presId="urn:microsoft.com/office/officeart/2005/8/layout/hierarchy3"/>
    <dgm:cxn modelId="{80691028-B1C6-4035-BD38-6486E3834621}" type="presOf" srcId="{A5BFD9B2-8B20-4671-BF15-47604745D3EF}" destId="{EF1E4177-051E-47D9-BCB3-17A75325444E}" srcOrd="0" destOrd="0" presId="urn:microsoft.com/office/officeart/2005/8/layout/hierarchy3"/>
    <dgm:cxn modelId="{DC91ED10-0707-410B-A642-B82E54A73426}" srcId="{3DDA3E67-13FB-4428-B718-11B36BDE29EE}" destId="{4C7309C2-FF39-44CF-88B5-BE72F71DDDB6}" srcOrd="2" destOrd="0" parTransId="{8FCB0529-1E3C-4B7B-9398-54D96A317A9C}" sibTransId="{290D4638-9C9E-4E58-A623-110ECC56852E}"/>
    <dgm:cxn modelId="{C2D72B93-58E7-42ED-BA62-C25F482F9EED}" srcId="{9337D826-DE0D-4282-BFBC-DCD672E6585E}" destId="{6B52E5AA-625D-4AD8-89F3-B692046872A4}" srcOrd="1" destOrd="0" parTransId="{3C385D4F-A16F-4292-BA85-93A29AA386FD}" sibTransId="{E040C8C3-5E0B-4E1E-9828-C03573394794}"/>
    <dgm:cxn modelId="{99666742-4F72-48D3-B475-7AABDD491912}" type="presOf" srcId="{1227CF79-5C75-402F-8A5A-08D40598A8F0}" destId="{832438B7-C542-4FAF-86F2-88C00B1D27ED}" srcOrd="0" destOrd="0" presId="urn:microsoft.com/office/officeart/2005/8/layout/hierarchy3"/>
    <dgm:cxn modelId="{7C772701-F3F2-40AA-8A31-FE22563BBB80}" srcId="{A87D7477-AF37-4383-8D44-1AB36AE79364}" destId="{5931C46E-2EAE-442E-B62C-F7BABEBF693D}" srcOrd="2" destOrd="0" parTransId="{A5BFD9B2-8B20-4671-BF15-47604745D3EF}" sibTransId="{55A5F88A-1623-40FD-9797-CF4A64C52C5D}"/>
    <dgm:cxn modelId="{175C07B4-0595-49FA-B909-2F66FFBFC8D8}" type="presOf" srcId="{B30FA633-F14E-46CE-9451-53B400F0A332}" destId="{728FA22F-EDF3-4476-920A-01073DB12D8E}" srcOrd="0" destOrd="0" presId="urn:microsoft.com/office/officeart/2005/8/layout/hierarchy3"/>
    <dgm:cxn modelId="{FE86443E-CE7C-48A0-ACFA-3D6F5C919166}" type="presOf" srcId="{3881057D-B120-44AB-937A-52094E56B8B3}" destId="{32CAE440-F727-4873-A7D4-62BC6DC71D15}" srcOrd="0" destOrd="0" presId="urn:microsoft.com/office/officeart/2005/8/layout/hierarchy3"/>
    <dgm:cxn modelId="{6A3F919E-1498-435E-BA76-4212A68278B6}" srcId="{1050F39F-6B55-439A-B7FF-254A0787527B}" destId="{FED9D299-516F-4CD0-A32D-17EDA9B259B2}" srcOrd="0" destOrd="0" parTransId="{8CC9C0D5-CD4A-4C73-A73E-07DD369C4152}" sibTransId="{C54F7417-C2A0-4556-82DE-CF570EDB3D15}"/>
    <dgm:cxn modelId="{187BEFB8-98F8-400A-8B00-123880C20E27}" type="presOf" srcId="{4C7309C2-FF39-44CF-88B5-BE72F71DDDB6}" destId="{709AF093-6D0F-407D-94E0-FA4A1A391F86}" srcOrd="0" destOrd="0" presId="urn:microsoft.com/office/officeart/2005/8/layout/hierarchy3"/>
    <dgm:cxn modelId="{51D58204-1E80-40EB-B547-F8A400E8D8B0}" type="presOf" srcId="{0D2E8266-8145-4B25-96E1-C75C86A06DA9}" destId="{7001973B-89B3-4A94-89A6-8C0411E09BBA}" srcOrd="1" destOrd="0" presId="urn:microsoft.com/office/officeart/2005/8/layout/hierarchy3"/>
    <dgm:cxn modelId="{DFDE0464-D403-4CD6-8896-85762908646A}" srcId="{3DDA3E67-13FB-4428-B718-11B36BDE29EE}" destId="{9337D826-DE0D-4282-BFBC-DCD672E6585E}" srcOrd="7" destOrd="0" parTransId="{F65B23D0-9F53-4EDC-83DC-3EA68652A2AA}" sibTransId="{4186D465-6760-4C68-B1A7-672161087C2F}"/>
    <dgm:cxn modelId="{5B34C517-9F43-4B70-9231-FEA279AB764B}" type="presOf" srcId="{0760D628-18F0-42D5-936E-DAC9F0ACE0BA}" destId="{F758D968-CB04-46BA-928E-55D22A39350C}" srcOrd="0" destOrd="0" presId="urn:microsoft.com/office/officeart/2005/8/layout/hierarchy3"/>
    <dgm:cxn modelId="{DEFEE6CE-3236-4EA4-B0A6-839DA7BAD07E}" srcId="{1050F39F-6B55-439A-B7FF-254A0787527B}" destId="{3881057D-B120-44AB-937A-52094E56B8B3}" srcOrd="1" destOrd="0" parTransId="{1227CF79-5C75-402F-8A5A-08D40598A8F0}" sibTransId="{4DA1FB2E-2A2A-4609-9DC6-3508F1B71A7B}"/>
    <dgm:cxn modelId="{6B249B13-1F91-4B7E-8347-B2855A1607D2}" type="presOf" srcId="{5931C46E-2EAE-442E-B62C-F7BABEBF693D}" destId="{3FFDF72E-6A84-4019-8D2D-3D921448015E}" srcOrd="0" destOrd="0" presId="urn:microsoft.com/office/officeart/2005/8/layout/hierarchy3"/>
    <dgm:cxn modelId="{3B5D615C-C2C7-4790-BB93-810ED50CDAFC}" type="presOf" srcId="{23DA486B-C7AB-45FD-A22B-D59E4A7C2C7C}" destId="{F4BA2532-27C3-4DBD-9F25-0AFB1696290F}" srcOrd="0" destOrd="0" presId="urn:microsoft.com/office/officeart/2005/8/layout/hierarchy3"/>
    <dgm:cxn modelId="{F0CCE115-EB82-4030-BCAF-433A82541C04}" type="presOf" srcId="{B0BE5F2A-0AC0-4EC1-ABB7-F5E3FEFC551E}" destId="{19D7E634-A931-4A90-A2F8-26D7F6B7ABAE}" srcOrd="0" destOrd="0" presId="urn:microsoft.com/office/officeart/2005/8/layout/hierarchy3"/>
    <dgm:cxn modelId="{24BDFF3C-2C73-4853-B172-10E36A6EB575}" type="presOf" srcId="{431A6A8A-D519-48BA-9A3B-AC8402B66158}" destId="{A8765AB5-7176-46DC-8B82-EFB9935DDEAD}" srcOrd="0" destOrd="0" presId="urn:microsoft.com/office/officeart/2005/8/layout/hierarchy3"/>
    <dgm:cxn modelId="{A415AAD2-AEF6-4CEF-A769-0A618B5D948E}" type="presOf" srcId="{05AD9CB9-00A4-4CD6-805E-7AF3503E606B}" destId="{BF1D27B7-E819-43DB-A03B-8DA877EFA4E6}" srcOrd="0" destOrd="0" presId="urn:microsoft.com/office/officeart/2005/8/layout/hierarchy3"/>
    <dgm:cxn modelId="{58EA1A92-4FC9-4138-A434-DCA9D55E1892}" srcId="{E4AB3063-2675-4193-9F35-951C59FDCFEF}" destId="{0760D628-18F0-42D5-936E-DAC9F0ACE0BA}" srcOrd="0" destOrd="0" parTransId="{489FA734-360E-465D-9DF3-DF2CCD45A23B}" sibTransId="{FC26B2FA-0AAF-4A05-B4C4-7B5476CC7A5E}"/>
    <dgm:cxn modelId="{AC0E80DD-A915-4745-8DD7-86238300DC5B}" type="presOf" srcId="{D5FA0A2C-983E-461F-96ED-03E7C363D953}" destId="{031AF994-47BF-4E00-BB8D-7E474458E8E6}" srcOrd="0" destOrd="0" presId="urn:microsoft.com/office/officeart/2005/8/layout/hierarchy3"/>
    <dgm:cxn modelId="{5CA66A4B-D241-4AF9-914F-5B001C36F252}" type="presOf" srcId="{10FFB439-63CD-46C3-944D-2560B0E32491}" destId="{B3CDC74A-40A4-4139-AAB5-37F0E115478F}" srcOrd="0" destOrd="0" presId="urn:microsoft.com/office/officeart/2005/8/layout/hierarchy3"/>
    <dgm:cxn modelId="{370CEA03-B88C-4C35-BE83-C68233D15D5F}" type="presOf" srcId="{D1376B9C-CF55-4AE8-BBF2-C5EC6B569638}" destId="{EE19F64A-A00A-45B5-A5C8-2C4E2833DEF5}" srcOrd="0" destOrd="0" presId="urn:microsoft.com/office/officeart/2005/8/layout/hierarchy3"/>
    <dgm:cxn modelId="{5B14BE1C-592C-4926-8FE4-A2CB74995C06}" srcId="{E4AB3063-2675-4193-9F35-951C59FDCFEF}" destId="{7CBE9ECD-CFF4-4A52-8B4E-FE97747122F8}" srcOrd="3" destOrd="0" parTransId="{C90304FB-3F17-4110-A7BB-2B34288B8281}" sibTransId="{4B959C9B-CFC7-4864-B670-55FB2849335F}"/>
    <dgm:cxn modelId="{0F98E473-4A37-4B2F-89B5-A5CF46444D12}" type="presOf" srcId="{7CBE9ECD-CFF4-4A52-8B4E-FE97747122F8}" destId="{88B8A369-B92C-4BA1-AB38-792B031D35BB}" srcOrd="0" destOrd="0" presId="urn:microsoft.com/office/officeart/2005/8/layout/hierarchy3"/>
    <dgm:cxn modelId="{F4CC6FA2-0D6B-4164-8660-212F95FF43E5}" srcId="{9337D826-DE0D-4282-BFBC-DCD672E6585E}" destId="{AB3EC893-366A-4EB7-8B74-EA8195D3B59C}" srcOrd="2" destOrd="0" parTransId="{B1A5BFA7-299C-4900-A73C-209CB227D492}" sibTransId="{12580B6A-2149-4CBB-B35A-64BE56644AF7}"/>
    <dgm:cxn modelId="{D56747BB-C73C-4127-9A10-62B9C2376822}" type="presParOf" srcId="{A7298723-F512-43CF-BA32-E5DC795EE7BB}" destId="{1377DB8B-233D-487C-965A-347580600174}" srcOrd="0" destOrd="0" presId="urn:microsoft.com/office/officeart/2005/8/layout/hierarchy3"/>
    <dgm:cxn modelId="{301C0449-3977-4485-94A5-F8F549753F57}" type="presParOf" srcId="{1377DB8B-233D-487C-965A-347580600174}" destId="{52B36802-4178-4FCC-BA20-ED438B98315F}" srcOrd="0" destOrd="0" presId="urn:microsoft.com/office/officeart/2005/8/layout/hierarchy3"/>
    <dgm:cxn modelId="{DDFB0975-B9E2-42AF-BD09-2C0012A8D139}" type="presParOf" srcId="{52B36802-4178-4FCC-BA20-ED438B98315F}" destId="{761244A6-9DFB-41C0-92AD-9C46D7C5A008}" srcOrd="0" destOrd="0" presId="urn:microsoft.com/office/officeart/2005/8/layout/hierarchy3"/>
    <dgm:cxn modelId="{CC0E4435-CC17-4564-BED4-C95AB8787E6E}" type="presParOf" srcId="{52B36802-4178-4FCC-BA20-ED438B98315F}" destId="{C84AE509-78AC-47CB-A915-685BBD8B9C13}" srcOrd="1" destOrd="0" presId="urn:microsoft.com/office/officeart/2005/8/layout/hierarchy3"/>
    <dgm:cxn modelId="{D0517EE6-7593-469D-993B-661AFF3FB5F2}" type="presParOf" srcId="{1377DB8B-233D-487C-965A-347580600174}" destId="{0F1664C0-7CA4-4913-97BC-6AB4CEC139BD}" srcOrd="1" destOrd="0" presId="urn:microsoft.com/office/officeart/2005/8/layout/hierarchy3"/>
    <dgm:cxn modelId="{9CFC653B-B486-48E1-AE39-6ACCC0AA07BF}" type="presParOf" srcId="{0F1664C0-7CA4-4913-97BC-6AB4CEC139BD}" destId="{91F5A032-6B40-401F-B5B7-D633ED90498F}" srcOrd="0" destOrd="0" presId="urn:microsoft.com/office/officeart/2005/8/layout/hierarchy3"/>
    <dgm:cxn modelId="{C92C6C9E-749F-4650-8CD6-0EDB1AD27B64}" type="presParOf" srcId="{0F1664C0-7CA4-4913-97BC-6AB4CEC139BD}" destId="{F758D968-CB04-46BA-928E-55D22A39350C}" srcOrd="1" destOrd="0" presId="urn:microsoft.com/office/officeart/2005/8/layout/hierarchy3"/>
    <dgm:cxn modelId="{13F859C7-5338-45EE-ACD4-98D122D20B97}" type="presParOf" srcId="{0F1664C0-7CA4-4913-97BC-6AB4CEC139BD}" destId="{F4BA2532-27C3-4DBD-9F25-0AFB1696290F}" srcOrd="2" destOrd="0" presId="urn:microsoft.com/office/officeart/2005/8/layout/hierarchy3"/>
    <dgm:cxn modelId="{33E8143E-EB4D-42B8-AED4-1BDC64E1EE96}" type="presParOf" srcId="{0F1664C0-7CA4-4913-97BC-6AB4CEC139BD}" destId="{C138BBD1-A64E-4978-86C8-C488834EE810}" srcOrd="3" destOrd="0" presId="urn:microsoft.com/office/officeart/2005/8/layout/hierarchy3"/>
    <dgm:cxn modelId="{E2D8701C-8718-4B19-974C-7B4B8B109ABF}" type="presParOf" srcId="{0F1664C0-7CA4-4913-97BC-6AB4CEC139BD}" destId="{19D7E634-A931-4A90-A2F8-26D7F6B7ABAE}" srcOrd="4" destOrd="0" presId="urn:microsoft.com/office/officeart/2005/8/layout/hierarchy3"/>
    <dgm:cxn modelId="{B1FC6A13-3B0B-4BB3-A420-5DEA78319846}" type="presParOf" srcId="{0F1664C0-7CA4-4913-97BC-6AB4CEC139BD}" destId="{31F287F1-BC95-44C7-A2A6-BB9BFA7C7D3A}" srcOrd="5" destOrd="0" presId="urn:microsoft.com/office/officeart/2005/8/layout/hierarchy3"/>
    <dgm:cxn modelId="{7448B866-46F2-4FE4-95A2-00197A39C04C}" type="presParOf" srcId="{0F1664C0-7CA4-4913-97BC-6AB4CEC139BD}" destId="{9BE42B89-6B8F-4F42-94A6-5579FA5432E6}" srcOrd="6" destOrd="0" presId="urn:microsoft.com/office/officeart/2005/8/layout/hierarchy3"/>
    <dgm:cxn modelId="{A6347775-BF45-439E-9C56-02B4A16FA1B0}" type="presParOf" srcId="{0F1664C0-7CA4-4913-97BC-6AB4CEC139BD}" destId="{88B8A369-B92C-4BA1-AB38-792B031D35BB}" srcOrd="7" destOrd="0" presId="urn:microsoft.com/office/officeart/2005/8/layout/hierarchy3"/>
    <dgm:cxn modelId="{DD2FC575-09E6-4D45-80A9-C9C6F7D4A788}" type="presParOf" srcId="{0F1664C0-7CA4-4913-97BC-6AB4CEC139BD}" destId="{CA6F4DE8-F16F-456C-AE1B-A100F57393D4}" srcOrd="8" destOrd="0" presId="urn:microsoft.com/office/officeart/2005/8/layout/hierarchy3"/>
    <dgm:cxn modelId="{EE4D4575-BC9D-4472-BF17-E5D8548BA0B4}" type="presParOf" srcId="{0F1664C0-7CA4-4913-97BC-6AB4CEC139BD}" destId="{368956A5-A1F8-48D6-8615-10A93CFC5682}" srcOrd="9" destOrd="0" presId="urn:microsoft.com/office/officeart/2005/8/layout/hierarchy3"/>
    <dgm:cxn modelId="{70AA6059-4E13-4231-91EC-B32B3F4C18A9}" type="presParOf" srcId="{A7298723-F512-43CF-BA32-E5DC795EE7BB}" destId="{E9A4D634-5415-43AA-9FD8-5F6E5ACFD108}" srcOrd="1" destOrd="0" presId="urn:microsoft.com/office/officeart/2005/8/layout/hierarchy3"/>
    <dgm:cxn modelId="{1B7DD291-648A-4A12-B8B5-843610801A5B}" type="presParOf" srcId="{E9A4D634-5415-43AA-9FD8-5F6E5ACFD108}" destId="{336F7355-0939-4DF2-BF49-E5914A043C87}" srcOrd="0" destOrd="0" presId="urn:microsoft.com/office/officeart/2005/8/layout/hierarchy3"/>
    <dgm:cxn modelId="{60EB4D88-48E0-4051-A44F-52AE9439C55B}" type="presParOf" srcId="{336F7355-0939-4DF2-BF49-E5914A043C87}" destId="{B3CDC74A-40A4-4139-AAB5-37F0E115478F}" srcOrd="0" destOrd="0" presId="urn:microsoft.com/office/officeart/2005/8/layout/hierarchy3"/>
    <dgm:cxn modelId="{E15F2EF0-31C7-4B8F-B0D2-6B5A29843C30}" type="presParOf" srcId="{336F7355-0939-4DF2-BF49-E5914A043C87}" destId="{FE1C1427-519E-4975-A74A-0BF98267C5DA}" srcOrd="1" destOrd="0" presId="urn:microsoft.com/office/officeart/2005/8/layout/hierarchy3"/>
    <dgm:cxn modelId="{B9AC0777-A15B-408C-BC74-4BEB740AAB65}" type="presParOf" srcId="{E9A4D634-5415-43AA-9FD8-5F6E5ACFD108}" destId="{C9229689-0B8D-4E61-A7A6-21BFB08857C9}" srcOrd="1" destOrd="0" presId="urn:microsoft.com/office/officeart/2005/8/layout/hierarchy3"/>
    <dgm:cxn modelId="{67DD2D87-C9D2-47DF-8EBD-AC5660FDBCFD}" type="presParOf" srcId="{C9229689-0B8D-4E61-A7A6-21BFB08857C9}" destId="{A8765AB5-7176-46DC-8B82-EFB9935DDEAD}" srcOrd="0" destOrd="0" presId="urn:microsoft.com/office/officeart/2005/8/layout/hierarchy3"/>
    <dgm:cxn modelId="{A5804413-28DA-44D9-91F9-3758C674851F}" type="presParOf" srcId="{C9229689-0B8D-4E61-A7A6-21BFB08857C9}" destId="{6A5388CC-C0CC-45E5-89C5-9FCC50F5AC46}" srcOrd="1" destOrd="0" presId="urn:microsoft.com/office/officeart/2005/8/layout/hierarchy3"/>
    <dgm:cxn modelId="{BCE1D44D-9AA6-4191-845A-0BF44A9B1C5B}" type="presParOf" srcId="{C9229689-0B8D-4E61-A7A6-21BFB08857C9}" destId="{185E376D-D740-4840-BA20-EF9471CE909B}" srcOrd="2" destOrd="0" presId="urn:microsoft.com/office/officeart/2005/8/layout/hierarchy3"/>
    <dgm:cxn modelId="{8DAF9A0C-E52C-471F-9A01-E6D6137E6B3B}" type="presParOf" srcId="{C9229689-0B8D-4E61-A7A6-21BFB08857C9}" destId="{031AF994-47BF-4E00-BB8D-7E474458E8E6}" srcOrd="3" destOrd="0" presId="urn:microsoft.com/office/officeart/2005/8/layout/hierarchy3"/>
    <dgm:cxn modelId="{DA47D727-2D9B-411E-A07A-ACDBD56A81BF}" type="presParOf" srcId="{A7298723-F512-43CF-BA32-E5DC795EE7BB}" destId="{911D0489-F5AA-4EC0-B02F-387F21F7A0B1}" srcOrd="2" destOrd="0" presId="urn:microsoft.com/office/officeart/2005/8/layout/hierarchy3"/>
    <dgm:cxn modelId="{E58F9A61-C532-4C66-B5E8-207B0D141A43}" type="presParOf" srcId="{911D0489-F5AA-4EC0-B02F-387F21F7A0B1}" destId="{FFC0D0AC-BA19-4E93-BC62-FC379D254691}" srcOrd="0" destOrd="0" presId="urn:microsoft.com/office/officeart/2005/8/layout/hierarchy3"/>
    <dgm:cxn modelId="{66855EC4-2E4A-4EDB-BDF3-3721210C2D40}" type="presParOf" srcId="{FFC0D0AC-BA19-4E93-BC62-FC379D254691}" destId="{709AF093-6D0F-407D-94E0-FA4A1A391F86}" srcOrd="0" destOrd="0" presId="urn:microsoft.com/office/officeart/2005/8/layout/hierarchy3"/>
    <dgm:cxn modelId="{DD1A223C-CCCE-4AD0-BD70-0FC2D2AD79BB}" type="presParOf" srcId="{FFC0D0AC-BA19-4E93-BC62-FC379D254691}" destId="{47AC1C89-2C93-4C09-921A-97858990C539}" srcOrd="1" destOrd="0" presId="urn:microsoft.com/office/officeart/2005/8/layout/hierarchy3"/>
    <dgm:cxn modelId="{CF8A16DD-3639-4AA0-8CE2-8B855F845F65}" type="presParOf" srcId="{911D0489-F5AA-4EC0-B02F-387F21F7A0B1}" destId="{C343D0AC-DE55-469E-8898-DE435D43C11D}" srcOrd="1" destOrd="0" presId="urn:microsoft.com/office/officeart/2005/8/layout/hierarchy3"/>
    <dgm:cxn modelId="{DF3A2805-D321-424F-BDED-32823B4AAAA1}" type="presParOf" srcId="{C343D0AC-DE55-469E-8898-DE435D43C11D}" destId="{92B4E4F4-3703-4A9A-B02A-EA83214DF409}" srcOrd="0" destOrd="0" presId="urn:microsoft.com/office/officeart/2005/8/layout/hierarchy3"/>
    <dgm:cxn modelId="{26913F42-6309-46E8-8B23-7C64C0DBAA71}" type="presParOf" srcId="{C343D0AC-DE55-469E-8898-DE435D43C11D}" destId="{698CD7EF-D3EB-48FE-ADC3-953379988C2C}" srcOrd="1" destOrd="0" presId="urn:microsoft.com/office/officeart/2005/8/layout/hierarchy3"/>
    <dgm:cxn modelId="{6B80CAE3-E659-4087-88CE-CD1D62F3870E}" type="presParOf" srcId="{C343D0AC-DE55-469E-8898-DE435D43C11D}" destId="{66197C73-985C-4E23-A42E-E7D3BA8EACC1}" srcOrd="2" destOrd="0" presId="urn:microsoft.com/office/officeart/2005/8/layout/hierarchy3"/>
    <dgm:cxn modelId="{41944A2F-BD0D-4F9E-B22D-64946328FE1A}" type="presParOf" srcId="{C343D0AC-DE55-469E-8898-DE435D43C11D}" destId="{728FA22F-EDF3-4476-920A-01073DB12D8E}" srcOrd="3" destOrd="0" presId="urn:microsoft.com/office/officeart/2005/8/layout/hierarchy3"/>
    <dgm:cxn modelId="{67BD0ECD-0FA8-4E24-9E6F-83BAD0F5F8A5}" type="presParOf" srcId="{C343D0AC-DE55-469E-8898-DE435D43C11D}" destId="{F551385F-A09A-4DF0-B1F9-315443DA4258}" srcOrd="4" destOrd="0" presId="urn:microsoft.com/office/officeart/2005/8/layout/hierarchy3"/>
    <dgm:cxn modelId="{A43329A5-8473-465D-98F6-CC7429D03498}" type="presParOf" srcId="{C343D0AC-DE55-469E-8898-DE435D43C11D}" destId="{BF1D27B7-E819-43DB-A03B-8DA877EFA4E6}" srcOrd="5" destOrd="0" presId="urn:microsoft.com/office/officeart/2005/8/layout/hierarchy3"/>
    <dgm:cxn modelId="{7BFBC46C-AB4A-422F-A962-BBCA9E312EB5}" type="presParOf" srcId="{C343D0AC-DE55-469E-8898-DE435D43C11D}" destId="{E5BB34D0-58CC-4DFD-8AA2-D511C8A2CC23}" srcOrd="6" destOrd="0" presId="urn:microsoft.com/office/officeart/2005/8/layout/hierarchy3"/>
    <dgm:cxn modelId="{5AF1FE78-C6CE-4704-82D4-46318497CAC6}" type="presParOf" srcId="{C343D0AC-DE55-469E-8898-DE435D43C11D}" destId="{8528E682-AA21-4C65-ACFA-74839276D6A2}" srcOrd="7" destOrd="0" presId="urn:microsoft.com/office/officeart/2005/8/layout/hierarchy3"/>
    <dgm:cxn modelId="{D029F053-5CD5-47B7-84D5-9F208320AF08}" type="presParOf" srcId="{A7298723-F512-43CF-BA32-E5DC795EE7BB}" destId="{57F7390C-B5A2-40D8-8D8E-195129A7B9F6}" srcOrd="3" destOrd="0" presId="urn:microsoft.com/office/officeart/2005/8/layout/hierarchy3"/>
    <dgm:cxn modelId="{3E94E45A-3409-49CA-841D-945A41759555}" type="presParOf" srcId="{57F7390C-B5A2-40D8-8D8E-195129A7B9F6}" destId="{6006DED1-5166-482C-A952-50BB6D630975}" srcOrd="0" destOrd="0" presId="urn:microsoft.com/office/officeart/2005/8/layout/hierarchy3"/>
    <dgm:cxn modelId="{9A467C15-49B7-4B78-A309-0C580D8022DA}" type="presParOf" srcId="{6006DED1-5166-482C-A952-50BB6D630975}" destId="{D8B0FAA6-4F1C-4CCC-B341-E7EE8FB437E8}" srcOrd="0" destOrd="0" presId="urn:microsoft.com/office/officeart/2005/8/layout/hierarchy3"/>
    <dgm:cxn modelId="{035CF4F1-8F2C-4C17-9C1E-49F3F5F45A07}" type="presParOf" srcId="{6006DED1-5166-482C-A952-50BB6D630975}" destId="{87D729C6-1D98-49DB-81C7-3E211FB41EE3}" srcOrd="1" destOrd="0" presId="urn:microsoft.com/office/officeart/2005/8/layout/hierarchy3"/>
    <dgm:cxn modelId="{570B8F16-8BC9-4D02-88D1-9C9B4AF6419B}" type="presParOf" srcId="{57F7390C-B5A2-40D8-8D8E-195129A7B9F6}" destId="{88EEC820-7531-48EE-9469-CA0786EA1378}" srcOrd="1" destOrd="0" presId="urn:microsoft.com/office/officeart/2005/8/layout/hierarchy3"/>
    <dgm:cxn modelId="{225655A5-3660-412A-BDBC-B493ADBA20A4}" type="presParOf" srcId="{88EEC820-7531-48EE-9469-CA0786EA1378}" destId="{43668B1A-13F8-4AF3-8D89-EA760BA95248}" srcOrd="0" destOrd="0" presId="urn:microsoft.com/office/officeart/2005/8/layout/hierarchy3"/>
    <dgm:cxn modelId="{86349BBC-64B6-4C7A-9310-1C086EAC549B}" type="presParOf" srcId="{88EEC820-7531-48EE-9469-CA0786EA1378}" destId="{F0221090-0D06-4D47-8F03-6E64C3A66C02}" srcOrd="1" destOrd="0" presId="urn:microsoft.com/office/officeart/2005/8/layout/hierarchy3"/>
    <dgm:cxn modelId="{42D2CDB2-0B87-4231-9634-80B785F2AA79}" type="presParOf" srcId="{88EEC820-7531-48EE-9469-CA0786EA1378}" destId="{832438B7-C542-4FAF-86F2-88C00B1D27ED}" srcOrd="2" destOrd="0" presId="urn:microsoft.com/office/officeart/2005/8/layout/hierarchy3"/>
    <dgm:cxn modelId="{A406309A-BB26-4656-8291-C89CBBADABEA}" type="presParOf" srcId="{88EEC820-7531-48EE-9469-CA0786EA1378}" destId="{32CAE440-F727-4873-A7D4-62BC6DC71D15}" srcOrd="3" destOrd="0" presId="urn:microsoft.com/office/officeart/2005/8/layout/hierarchy3"/>
    <dgm:cxn modelId="{B202F8A0-7248-4B9A-984A-06F9118C8332}" type="presParOf" srcId="{88EEC820-7531-48EE-9469-CA0786EA1378}" destId="{C19B71BA-9639-4BA4-8B8A-E75D601E43B9}" srcOrd="4" destOrd="0" presId="urn:microsoft.com/office/officeart/2005/8/layout/hierarchy3"/>
    <dgm:cxn modelId="{EC9ABFF9-3813-4A12-8E3D-7A38D9182565}" type="presParOf" srcId="{88EEC820-7531-48EE-9469-CA0786EA1378}" destId="{DCCBC036-B9DD-4ABD-881D-B44EDDBF126E}" srcOrd="5" destOrd="0" presId="urn:microsoft.com/office/officeart/2005/8/layout/hierarchy3"/>
    <dgm:cxn modelId="{D6F258DB-39FF-4338-BBE6-EF018525E905}" type="presParOf" srcId="{A7298723-F512-43CF-BA32-E5DC795EE7BB}" destId="{8C1EF98A-F23E-481E-8B6A-BD104791307E}" srcOrd="4" destOrd="0" presId="urn:microsoft.com/office/officeart/2005/8/layout/hierarchy3"/>
    <dgm:cxn modelId="{2362D3ED-95C6-4D32-B82E-13B5BCD1DA82}" type="presParOf" srcId="{8C1EF98A-F23E-481E-8B6A-BD104791307E}" destId="{2F1E15CA-B084-47F1-8E7A-CB3BAF5345DD}" srcOrd="0" destOrd="0" presId="urn:microsoft.com/office/officeart/2005/8/layout/hierarchy3"/>
    <dgm:cxn modelId="{1F873FA2-F21A-4DDA-A7EA-681209D382BB}" type="presParOf" srcId="{2F1E15CA-B084-47F1-8E7A-CB3BAF5345DD}" destId="{5C4DBF8A-270D-45C6-8055-AABD8D879548}" srcOrd="0" destOrd="0" presId="urn:microsoft.com/office/officeart/2005/8/layout/hierarchy3"/>
    <dgm:cxn modelId="{E625E970-98DE-45F1-B678-9522DE92C1CD}" type="presParOf" srcId="{2F1E15CA-B084-47F1-8E7A-CB3BAF5345DD}" destId="{7001973B-89B3-4A94-89A6-8C0411E09BBA}" srcOrd="1" destOrd="0" presId="urn:microsoft.com/office/officeart/2005/8/layout/hierarchy3"/>
    <dgm:cxn modelId="{AC765E69-382F-461A-97A4-C8E150920F6E}" type="presParOf" srcId="{8C1EF98A-F23E-481E-8B6A-BD104791307E}" destId="{CD6359C7-632C-47DA-AAA8-CA59642CB462}" srcOrd="1" destOrd="0" presId="urn:microsoft.com/office/officeart/2005/8/layout/hierarchy3"/>
    <dgm:cxn modelId="{55D1CFAD-810D-4151-92B0-49C8A78EBBBF}" type="presParOf" srcId="{CD6359C7-632C-47DA-AAA8-CA59642CB462}" destId="{805258FE-5835-473A-8278-AB495CD9B4F9}" srcOrd="0" destOrd="0" presId="urn:microsoft.com/office/officeart/2005/8/layout/hierarchy3"/>
    <dgm:cxn modelId="{0BD9CD33-2F4C-4541-BAD9-CE480C871873}" type="presParOf" srcId="{CD6359C7-632C-47DA-AAA8-CA59642CB462}" destId="{36ACB8B8-8368-4D64-88A0-9DBB00E97EC3}" srcOrd="1" destOrd="0" presId="urn:microsoft.com/office/officeart/2005/8/layout/hierarchy3"/>
    <dgm:cxn modelId="{EC452191-93A3-47D6-9422-CABE9A1F5090}" type="presParOf" srcId="{CD6359C7-632C-47DA-AAA8-CA59642CB462}" destId="{CD999DD9-0FF8-46EF-90B7-70B1328DBA51}" srcOrd="2" destOrd="0" presId="urn:microsoft.com/office/officeart/2005/8/layout/hierarchy3"/>
    <dgm:cxn modelId="{BDA6F0A8-4A80-4938-A5AD-F80E87DECB75}" type="presParOf" srcId="{CD6359C7-632C-47DA-AAA8-CA59642CB462}" destId="{016C3FDA-7D26-4042-98F3-00EFB56C377F}" srcOrd="3" destOrd="0" presId="urn:microsoft.com/office/officeart/2005/8/layout/hierarchy3"/>
    <dgm:cxn modelId="{E6E40023-CDC7-4A2A-87BA-54E3315B612F}" type="presParOf" srcId="{A7298723-F512-43CF-BA32-E5DC795EE7BB}" destId="{CD47B495-DA94-4FA6-B606-8665EDB5E07E}" srcOrd="5" destOrd="0" presId="urn:microsoft.com/office/officeart/2005/8/layout/hierarchy3"/>
    <dgm:cxn modelId="{6BAA61B3-9527-470E-B181-79218B98867C}" type="presParOf" srcId="{CD47B495-DA94-4FA6-B606-8665EDB5E07E}" destId="{4EDC7E09-21B5-42A7-9D54-66DE178B5937}" srcOrd="0" destOrd="0" presId="urn:microsoft.com/office/officeart/2005/8/layout/hierarchy3"/>
    <dgm:cxn modelId="{261E6D2E-5C4F-43D4-AE95-A2A9B8CC99EB}" type="presParOf" srcId="{4EDC7E09-21B5-42A7-9D54-66DE178B5937}" destId="{4A957895-70B7-4C6D-B669-CAE7C99BC79C}" srcOrd="0" destOrd="0" presId="urn:microsoft.com/office/officeart/2005/8/layout/hierarchy3"/>
    <dgm:cxn modelId="{775FCBA1-5951-4333-9EAC-D16EAF43DC3B}" type="presParOf" srcId="{4EDC7E09-21B5-42A7-9D54-66DE178B5937}" destId="{8D9EC2D1-7AD2-49E8-A1B8-587A468F48C7}" srcOrd="1" destOrd="0" presId="urn:microsoft.com/office/officeart/2005/8/layout/hierarchy3"/>
    <dgm:cxn modelId="{90BED14C-EFC4-4782-BDEC-AC7918612684}" type="presParOf" srcId="{CD47B495-DA94-4FA6-B606-8665EDB5E07E}" destId="{2713DFD9-11C4-4DFE-BD4C-FAB5ED1BC6DD}" srcOrd="1" destOrd="0" presId="urn:microsoft.com/office/officeart/2005/8/layout/hierarchy3"/>
    <dgm:cxn modelId="{8D9DB8E2-69ED-4229-84AC-A87686D4075C}" type="presParOf" srcId="{2713DFD9-11C4-4DFE-BD4C-FAB5ED1BC6DD}" destId="{1D3B4271-49A5-4E6E-8CFE-100712BBA01F}" srcOrd="0" destOrd="0" presId="urn:microsoft.com/office/officeart/2005/8/layout/hierarchy3"/>
    <dgm:cxn modelId="{B5F33246-C879-44AC-967E-55A3A7480D3F}" type="presParOf" srcId="{2713DFD9-11C4-4DFE-BD4C-FAB5ED1BC6DD}" destId="{0064BD38-B135-4684-93AC-61441050A954}" srcOrd="1" destOrd="0" presId="urn:microsoft.com/office/officeart/2005/8/layout/hierarchy3"/>
    <dgm:cxn modelId="{7591C6D1-0710-4CD4-9D69-FA30E6C58811}" type="presParOf" srcId="{2713DFD9-11C4-4DFE-BD4C-FAB5ED1BC6DD}" destId="{539901BF-ECAE-4186-8E00-D568115B9A40}" srcOrd="2" destOrd="0" presId="urn:microsoft.com/office/officeart/2005/8/layout/hierarchy3"/>
    <dgm:cxn modelId="{21E91B5A-4169-4A15-9284-4B486DC5717A}" type="presParOf" srcId="{2713DFD9-11C4-4DFE-BD4C-FAB5ED1BC6DD}" destId="{4479906E-5442-4806-A256-B98465D5B28B}" srcOrd="3" destOrd="0" presId="urn:microsoft.com/office/officeart/2005/8/layout/hierarchy3"/>
    <dgm:cxn modelId="{8FF72F03-EB05-4AF0-93B1-202BECEEE0D3}" type="presParOf" srcId="{2713DFD9-11C4-4DFE-BD4C-FAB5ED1BC6DD}" destId="{EF1E4177-051E-47D9-BCB3-17A75325444E}" srcOrd="4" destOrd="0" presId="urn:microsoft.com/office/officeart/2005/8/layout/hierarchy3"/>
    <dgm:cxn modelId="{75C9B836-0343-4875-91DE-86FA0C92607B}" type="presParOf" srcId="{2713DFD9-11C4-4DFE-BD4C-FAB5ED1BC6DD}" destId="{3FFDF72E-6A84-4019-8D2D-3D921448015E}" srcOrd="5" destOrd="0" presId="urn:microsoft.com/office/officeart/2005/8/layout/hierarchy3"/>
    <dgm:cxn modelId="{DC21C472-3B40-4BB1-B4D9-1F911F403A83}" type="presParOf" srcId="{A7298723-F512-43CF-BA32-E5DC795EE7BB}" destId="{8A798823-C4FE-495C-A080-24254158B63D}" srcOrd="6" destOrd="0" presId="urn:microsoft.com/office/officeart/2005/8/layout/hierarchy3"/>
    <dgm:cxn modelId="{C21ECB2B-D939-43AE-B995-8A98F29E6AF3}" type="presParOf" srcId="{8A798823-C4FE-495C-A080-24254158B63D}" destId="{79EEF820-7D32-470F-A4BC-36FA12A5DB76}" srcOrd="0" destOrd="0" presId="urn:microsoft.com/office/officeart/2005/8/layout/hierarchy3"/>
    <dgm:cxn modelId="{7E28BDE6-B3D9-4643-9B58-2EE8D209D772}" type="presParOf" srcId="{79EEF820-7D32-470F-A4BC-36FA12A5DB76}" destId="{EE19F64A-A00A-45B5-A5C8-2C4E2833DEF5}" srcOrd="0" destOrd="0" presId="urn:microsoft.com/office/officeart/2005/8/layout/hierarchy3"/>
    <dgm:cxn modelId="{7CFFA407-AE7B-4119-955C-A5ED74710B93}" type="presParOf" srcId="{79EEF820-7D32-470F-A4BC-36FA12A5DB76}" destId="{A4B7FD43-F67B-4890-B82D-CA5D8D29038B}" srcOrd="1" destOrd="0" presId="urn:microsoft.com/office/officeart/2005/8/layout/hierarchy3"/>
    <dgm:cxn modelId="{D0A362ED-90D8-450E-920E-C9ED08FA4604}" type="presParOf" srcId="{8A798823-C4FE-495C-A080-24254158B63D}" destId="{0F96D1B1-3A6C-435C-9C1F-F3B12CCD9E07}" srcOrd="1" destOrd="0" presId="urn:microsoft.com/office/officeart/2005/8/layout/hierarchy3"/>
    <dgm:cxn modelId="{B3B12FFC-F331-48D5-888F-CE37F010B5AB}" type="presParOf" srcId="{0F96D1B1-3A6C-435C-9C1F-F3B12CCD9E07}" destId="{0EE9273C-8744-48A3-AA79-21DE4070A8D6}" srcOrd="0" destOrd="0" presId="urn:microsoft.com/office/officeart/2005/8/layout/hierarchy3"/>
    <dgm:cxn modelId="{21C4E669-CBBA-45BE-8107-FA6EDFC75EC6}" type="presParOf" srcId="{0F96D1B1-3A6C-435C-9C1F-F3B12CCD9E07}" destId="{F53784C6-C252-4D94-B721-21DB2CA8F00F}" srcOrd="1" destOrd="0" presId="urn:microsoft.com/office/officeart/2005/8/layout/hierarchy3"/>
    <dgm:cxn modelId="{F98A756E-C49B-4AAB-BA8D-61A124B0DA01}" type="presParOf" srcId="{A7298723-F512-43CF-BA32-E5DC795EE7BB}" destId="{767C1FF2-2A8E-457A-B892-90965C5CEDC9}" srcOrd="7" destOrd="0" presId="urn:microsoft.com/office/officeart/2005/8/layout/hierarchy3"/>
    <dgm:cxn modelId="{21BA3875-BD5C-4089-B91B-99BC119EA77D}" type="presParOf" srcId="{767C1FF2-2A8E-457A-B892-90965C5CEDC9}" destId="{40427D67-8236-480E-AFFA-1A945C56ECEE}" srcOrd="0" destOrd="0" presId="urn:microsoft.com/office/officeart/2005/8/layout/hierarchy3"/>
    <dgm:cxn modelId="{FC513DA8-A3A4-4F72-B554-756F13B2E55B}" type="presParOf" srcId="{40427D67-8236-480E-AFFA-1A945C56ECEE}" destId="{9E0A6546-4C13-4E95-9C26-A1CBB6BE5CC1}" srcOrd="0" destOrd="0" presId="urn:microsoft.com/office/officeart/2005/8/layout/hierarchy3"/>
    <dgm:cxn modelId="{A6CEDC78-4337-4DAB-BD69-E7E8E991946D}" type="presParOf" srcId="{40427D67-8236-480E-AFFA-1A945C56ECEE}" destId="{A797B2CE-13B5-4619-BE8A-ABB5AE8DAA3C}" srcOrd="1" destOrd="0" presId="urn:microsoft.com/office/officeart/2005/8/layout/hierarchy3"/>
    <dgm:cxn modelId="{3C09046B-47A7-4A40-9AAF-3B6EC1A7073F}" type="presParOf" srcId="{767C1FF2-2A8E-457A-B892-90965C5CEDC9}" destId="{8F7B8E86-44AC-4243-99C0-E015191A1C0F}" srcOrd="1" destOrd="0" presId="urn:microsoft.com/office/officeart/2005/8/layout/hierarchy3"/>
    <dgm:cxn modelId="{4058A61A-8631-4A27-80C6-F958B859076F}" type="presParOf" srcId="{8F7B8E86-44AC-4243-99C0-E015191A1C0F}" destId="{442A1C3F-A6AB-4056-B02F-C835910929BB}" srcOrd="0" destOrd="0" presId="urn:microsoft.com/office/officeart/2005/8/layout/hierarchy3"/>
    <dgm:cxn modelId="{7D4BFBFD-E286-479F-8C6F-CB37CB8AAF31}" type="presParOf" srcId="{8F7B8E86-44AC-4243-99C0-E015191A1C0F}" destId="{ED98683A-4561-4B8C-99EE-3BCCB1869209}" srcOrd="1" destOrd="0" presId="urn:microsoft.com/office/officeart/2005/8/layout/hierarchy3"/>
    <dgm:cxn modelId="{8C1E4A46-F126-4CC0-8509-5E3A007A14A3}" type="presParOf" srcId="{8F7B8E86-44AC-4243-99C0-E015191A1C0F}" destId="{183C6CCA-4101-4AE4-A0EE-40E9E5707EBB}" srcOrd="2" destOrd="0" presId="urn:microsoft.com/office/officeart/2005/8/layout/hierarchy3"/>
    <dgm:cxn modelId="{4CB8F814-6EB4-4F9B-A669-918C00479136}" type="presParOf" srcId="{8F7B8E86-44AC-4243-99C0-E015191A1C0F}" destId="{7C8E4D38-0666-4C85-8ED0-66F9B650CEF4}" srcOrd="3" destOrd="0" presId="urn:microsoft.com/office/officeart/2005/8/layout/hierarchy3"/>
    <dgm:cxn modelId="{CB40AA01-799A-4D08-8944-CFDB7B20D15A}" type="presParOf" srcId="{8F7B8E86-44AC-4243-99C0-E015191A1C0F}" destId="{428970A8-635A-4E57-93A7-D0291D322054}" srcOrd="4" destOrd="0" presId="urn:microsoft.com/office/officeart/2005/8/layout/hierarchy3"/>
    <dgm:cxn modelId="{7286B832-44E7-4583-A903-C4989611B82E}" type="presParOf" srcId="{8F7B8E86-44AC-4243-99C0-E015191A1C0F}" destId="{D46F50F0-9FA2-4410-ABF4-77C2A084A88E}" srcOrd="5" destOrd="0" presId="urn:microsoft.com/office/officeart/2005/8/layout/hierarchy3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D194398-ED30-4551-8BF2-AD9681742605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2DDC7673-6E16-4619-8C44-D6AC5991F00A}">
      <dgm:prSet phldrT="[Text]" custT="1"/>
      <dgm:spPr>
        <a:solidFill>
          <a:schemeClr val="bg1">
            <a:lumMod val="85000"/>
          </a:schemeClr>
        </a:solidFill>
      </dgm:spPr>
      <dgm:t>
        <a:bodyPr/>
        <a:lstStyle/>
        <a:p>
          <a:r>
            <a:rPr lang="de-DE" sz="1600" baseline="0" dirty="0" smtClean="0">
              <a:solidFill>
                <a:schemeClr val="tx1"/>
              </a:solidFill>
            </a:rPr>
            <a:t>Mitgliederversammlung</a:t>
          </a:r>
          <a:endParaRPr lang="de-DE" sz="1600" baseline="0" dirty="0">
            <a:solidFill>
              <a:schemeClr val="tx1"/>
            </a:solidFill>
          </a:endParaRPr>
        </a:p>
      </dgm:t>
    </dgm:pt>
    <dgm:pt modelId="{BD3E8BBA-9526-4A62-A185-B25BA91F2102}" type="parTrans" cxnId="{C702964C-E11C-457D-A9E6-4C42696B5E51}">
      <dgm:prSet/>
      <dgm:spPr/>
      <dgm:t>
        <a:bodyPr/>
        <a:lstStyle/>
        <a:p>
          <a:endParaRPr lang="de-DE"/>
        </a:p>
      </dgm:t>
    </dgm:pt>
    <dgm:pt modelId="{DC706E2F-BE78-46F0-930F-19F81F8DE2CF}" type="sibTrans" cxnId="{C702964C-E11C-457D-A9E6-4C42696B5E51}">
      <dgm:prSet/>
      <dgm:spPr/>
      <dgm:t>
        <a:bodyPr/>
        <a:lstStyle/>
        <a:p>
          <a:endParaRPr lang="de-DE"/>
        </a:p>
      </dgm:t>
    </dgm:pt>
    <dgm:pt modelId="{E44CDC83-B20B-443D-B8D1-14A7AF0D97CC}">
      <dgm:prSet custT="1"/>
      <dgm:spPr>
        <a:solidFill>
          <a:schemeClr val="bg1">
            <a:lumMod val="75000"/>
          </a:schemeClr>
        </a:solidFill>
      </dgm:spPr>
      <dgm:t>
        <a:bodyPr/>
        <a:lstStyle/>
        <a:p>
          <a:r>
            <a:rPr lang="de-DE" sz="1800" dirty="0" smtClean="0">
              <a:solidFill>
                <a:schemeClr val="tx1"/>
              </a:solidFill>
            </a:rPr>
            <a:t>Vorstand</a:t>
          </a:r>
          <a:endParaRPr lang="de-DE" sz="1800" dirty="0">
            <a:solidFill>
              <a:schemeClr val="tx1"/>
            </a:solidFill>
          </a:endParaRPr>
        </a:p>
      </dgm:t>
    </dgm:pt>
    <dgm:pt modelId="{B26EF23F-C77F-4815-82BD-0D4F22140627}" type="parTrans" cxnId="{F2D8F066-85F1-4425-93D7-7194D2DCDBA7}">
      <dgm:prSet/>
      <dgm:spPr/>
      <dgm:t>
        <a:bodyPr/>
        <a:lstStyle/>
        <a:p>
          <a:endParaRPr lang="de-DE"/>
        </a:p>
      </dgm:t>
    </dgm:pt>
    <dgm:pt modelId="{3A10449F-82FB-4C33-9765-AEAE566C1F09}" type="sibTrans" cxnId="{F2D8F066-85F1-4425-93D7-7194D2DCDBA7}">
      <dgm:prSet/>
      <dgm:spPr/>
      <dgm:t>
        <a:bodyPr/>
        <a:lstStyle/>
        <a:p>
          <a:endParaRPr lang="de-DE"/>
        </a:p>
      </dgm:t>
    </dgm:pt>
    <dgm:pt modelId="{6B45AAD1-9F0C-4F92-A57F-43A97C7CAC94}">
      <dgm:prSet custT="1"/>
      <dgm:spPr>
        <a:solidFill>
          <a:schemeClr val="bg1">
            <a:lumMod val="75000"/>
          </a:schemeClr>
        </a:solidFill>
      </dgm:spPr>
      <dgm:t>
        <a:bodyPr/>
        <a:lstStyle/>
        <a:p>
          <a:r>
            <a:rPr lang="de-DE" sz="1600" dirty="0" smtClean="0">
              <a:solidFill>
                <a:schemeClr val="tx1"/>
              </a:solidFill>
            </a:rPr>
            <a:t>Wirtschaftsbeirat</a:t>
          </a:r>
          <a:endParaRPr lang="de-DE" sz="1600" dirty="0">
            <a:solidFill>
              <a:schemeClr val="tx1"/>
            </a:solidFill>
          </a:endParaRPr>
        </a:p>
      </dgm:t>
    </dgm:pt>
    <dgm:pt modelId="{AFE86238-17B0-4AC4-A360-B559B0ACEBC0}" type="parTrans" cxnId="{336BDDA4-C429-461D-AD07-C910C794EFDE}">
      <dgm:prSet/>
      <dgm:spPr/>
      <dgm:t>
        <a:bodyPr/>
        <a:lstStyle/>
        <a:p>
          <a:endParaRPr lang="de-DE"/>
        </a:p>
      </dgm:t>
    </dgm:pt>
    <dgm:pt modelId="{8D8D47A9-4DBC-486C-A849-70560FD0F8EA}" type="sibTrans" cxnId="{336BDDA4-C429-461D-AD07-C910C794EFDE}">
      <dgm:prSet/>
      <dgm:spPr/>
      <dgm:t>
        <a:bodyPr/>
        <a:lstStyle/>
        <a:p>
          <a:endParaRPr lang="de-DE"/>
        </a:p>
      </dgm:t>
    </dgm:pt>
    <dgm:pt modelId="{CF456C1E-95A6-4E3A-BBDD-88B48FB775E4}">
      <dgm:prSet custT="1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de-DE" sz="1200" dirty="0" smtClean="0">
              <a:solidFill>
                <a:schemeClr val="tx1"/>
              </a:solidFill>
            </a:rPr>
            <a:t>Geschäftsführung</a:t>
          </a:r>
          <a:endParaRPr lang="de-DE" sz="1200" dirty="0">
            <a:solidFill>
              <a:schemeClr val="tx1"/>
            </a:solidFill>
          </a:endParaRPr>
        </a:p>
      </dgm:t>
    </dgm:pt>
    <dgm:pt modelId="{2AAF4359-3F9C-4BA1-9554-DE67234C0EED}" type="parTrans" cxnId="{1A7F8F5D-1BA1-4543-80E6-57342B151E36}">
      <dgm:prSet/>
      <dgm:spPr/>
      <dgm:t>
        <a:bodyPr/>
        <a:lstStyle/>
        <a:p>
          <a:endParaRPr lang="de-DE"/>
        </a:p>
      </dgm:t>
    </dgm:pt>
    <dgm:pt modelId="{45D29EC4-F721-4669-AE87-7E997DC6645B}" type="sibTrans" cxnId="{1A7F8F5D-1BA1-4543-80E6-57342B151E36}">
      <dgm:prSet/>
      <dgm:spPr/>
      <dgm:t>
        <a:bodyPr/>
        <a:lstStyle/>
        <a:p>
          <a:endParaRPr lang="de-DE"/>
        </a:p>
      </dgm:t>
    </dgm:pt>
    <dgm:pt modelId="{2F5E1852-9635-4FB7-BE82-D967F6270FCF}" type="asst">
      <dgm:prSet custT="1"/>
      <dgm:spPr>
        <a:solidFill>
          <a:schemeClr val="bg1">
            <a:lumMod val="50000"/>
          </a:schemeClr>
        </a:solidFill>
      </dgm:spPr>
      <dgm:t>
        <a:bodyPr/>
        <a:lstStyle/>
        <a:p>
          <a:r>
            <a:rPr lang="de-DE" sz="1400" dirty="0" smtClean="0">
              <a:solidFill>
                <a:schemeClr val="bg1"/>
              </a:solidFill>
            </a:rPr>
            <a:t>Stabstelle inklusive Projekte</a:t>
          </a:r>
          <a:endParaRPr lang="de-DE" sz="1400" dirty="0">
            <a:solidFill>
              <a:schemeClr val="bg1"/>
            </a:solidFill>
          </a:endParaRPr>
        </a:p>
      </dgm:t>
    </dgm:pt>
    <dgm:pt modelId="{F16776EA-84C7-4387-9B0C-FDCBE7FD9A13}" type="parTrans" cxnId="{88E7EA66-0301-460E-A498-C4B7064D38E6}">
      <dgm:prSet/>
      <dgm:spPr/>
      <dgm:t>
        <a:bodyPr/>
        <a:lstStyle/>
        <a:p>
          <a:endParaRPr lang="de-DE"/>
        </a:p>
      </dgm:t>
    </dgm:pt>
    <dgm:pt modelId="{B1E3BBEB-5377-47EF-84E6-74620A6677BF}" type="sibTrans" cxnId="{88E7EA66-0301-460E-A498-C4B7064D38E6}">
      <dgm:prSet/>
      <dgm:spPr/>
      <dgm:t>
        <a:bodyPr/>
        <a:lstStyle/>
        <a:p>
          <a:endParaRPr lang="de-DE"/>
        </a:p>
      </dgm:t>
    </dgm:pt>
    <dgm:pt modelId="{BFDC5EE0-416C-4D2D-A2D8-9AEB970189EF}" type="pres">
      <dgm:prSet presAssocID="{1D194398-ED30-4551-8BF2-AD968174260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de-DE"/>
        </a:p>
      </dgm:t>
    </dgm:pt>
    <dgm:pt modelId="{FDDFEDD8-A3F4-4548-85D0-2A1CD1123900}" type="pres">
      <dgm:prSet presAssocID="{2DDC7673-6E16-4619-8C44-D6AC5991F00A}" presName="hierRoot1" presStyleCnt="0">
        <dgm:presLayoutVars>
          <dgm:hierBranch val="init"/>
        </dgm:presLayoutVars>
      </dgm:prSet>
      <dgm:spPr/>
    </dgm:pt>
    <dgm:pt modelId="{70F50EE8-58B1-4D2C-A355-6DA43857B511}" type="pres">
      <dgm:prSet presAssocID="{2DDC7673-6E16-4619-8C44-D6AC5991F00A}" presName="rootComposite1" presStyleCnt="0"/>
      <dgm:spPr/>
    </dgm:pt>
    <dgm:pt modelId="{4E8213B0-E66E-49B0-AE72-35FA0D1D2277}" type="pres">
      <dgm:prSet presAssocID="{2DDC7673-6E16-4619-8C44-D6AC5991F00A}" presName="rootText1" presStyleLbl="node0" presStyleIdx="0" presStyleCnt="1" custScaleX="633895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54AEB851-FBC2-486E-8998-2BC3DB8B02B8}" type="pres">
      <dgm:prSet presAssocID="{2DDC7673-6E16-4619-8C44-D6AC5991F00A}" presName="rootConnector1" presStyleLbl="node1" presStyleIdx="0" presStyleCnt="0"/>
      <dgm:spPr/>
      <dgm:t>
        <a:bodyPr/>
        <a:lstStyle/>
        <a:p>
          <a:endParaRPr lang="de-DE"/>
        </a:p>
      </dgm:t>
    </dgm:pt>
    <dgm:pt modelId="{C358DC8B-D7EB-4CCE-A636-EED3D5B48515}" type="pres">
      <dgm:prSet presAssocID="{2DDC7673-6E16-4619-8C44-D6AC5991F00A}" presName="hierChild2" presStyleCnt="0"/>
      <dgm:spPr/>
    </dgm:pt>
    <dgm:pt modelId="{D8FCB9C6-0020-4498-A1C1-5C61918083EB}" type="pres">
      <dgm:prSet presAssocID="{B26EF23F-C77F-4815-82BD-0D4F22140627}" presName="Name37" presStyleLbl="parChTrans1D2" presStyleIdx="0" presStyleCnt="2"/>
      <dgm:spPr/>
      <dgm:t>
        <a:bodyPr/>
        <a:lstStyle/>
        <a:p>
          <a:endParaRPr lang="de-DE"/>
        </a:p>
      </dgm:t>
    </dgm:pt>
    <dgm:pt modelId="{2D162755-6505-44C6-BFE0-7F16FE47FD91}" type="pres">
      <dgm:prSet presAssocID="{E44CDC83-B20B-443D-B8D1-14A7AF0D97CC}" presName="hierRoot2" presStyleCnt="0">
        <dgm:presLayoutVars>
          <dgm:hierBranch val="init"/>
        </dgm:presLayoutVars>
      </dgm:prSet>
      <dgm:spPr/>
    </dgm:pt>
    <dgm:pt modelId="{5420B297-F3B9-4C2E-9D03-303FD925C9EA}" type="pres">
      <dgm:prSet presAssocID="{E44CDC83-B20B-443D-B8D1-14A7AF0D97CC}" presName="rootComposite" presStyleCnt="0"/>
      <dgm:spPr/>
    </dgm:pt>
    <dgm:pt modelId="{BD956A60-AB57-427C-8540-87BD6D7E4255}" type="pres">
      <dgm:prSet presAssocID="{E44CDC83-B20B-443D-B8D1-14A7AF0D97CC}" presName="rootText" presStyleLbl="node2" presStyleIdx="0" presStyleCnt="2" custScaleX="336206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F9EBECD1-3D6E-4BEC-A377-61ED53B4A16C}" type="pres">
      <dgm:prSet presAssocID="{E44CDC83-B20B-443D-B8D1-14A7AF0D97CC}" presName="rootConnector" presStyleLbl="node2" presStyleIdx="0" presStyleCnt="2"/>
      <dgm:spPr/>
      <dgm:t>
        <a:bodyPr/>
        <a:lstStyle/>
        <a:p>
          <a:endParaRPr lang="de-DE"/>
        </a:p>
      </dgm:t>
    </dgm:pt>
    <dgm:pt modelId="{1B61F056-E6EC-4734-BB89-73F7EA838167}" type="pres">
      <dgm:prSet presAssocID="{E44CDC83-B20B-443D-B8D1-14A7AF0D97CC}" presName="hierChild4" presStyleCnt="0"/>
      <dgm:spPr/>
    </dgm:pt>
    <dgm:pt modelId="{B5DEA551-2CB4-462C-8D2E-28B9BF0DE439}" type="pres">
      <dgm:prSet presAssocID="{2AAF4359-3F9C-4BA1-9554-DE67234C0EED}" presName="Name37" presStyleLbl="parChTrans1D3" presStyleIdx="0" presStyleCnt="1"/>
      <dgm:spPr/>
      <dgm:t>
        <a:bodyPr/>
        <a:lstStyle/>
        <a:p>
          <a:endParaRPr lang="de-DE"/>
        </a:p>
      </dgm:t>
    </dgm:pt>
    <dgm:pt modelId="{AE098530-9E87-4F50-9197-7B190A85AF91}" type="pres">
      <dgm:prSet presAssocID="{CF456C1E-95A6-4E3A-BBDD-88B48FB775E4}" presName="hierRoot2" presStyleCnt="0">
        <dgm:presLayoutVars>
          <dgm:hierBranch val="init"/>
        </dgm:presLayoutVars>
      </dgm:prSet>
      <dgm:spPr/>
    </dgm:pt>
    <dgm:pt modelId="{FE1FD8C4-94B9-4490-988A-6DB7FD431D05}" type="pres">
      <dgm:prSet presAssocID="{CF456C1E-95A6-4E3A-BBDD-88B48FB775E4}" presName="rootComposite" presStyleCnt="0"/>
      <dgm:spPr/>
    </dgm:pt>
    <dgm:pt modelId="{78EAE0E2-6AAD-49AF-9C78-23E09B3804F2}" type="pres">
      <dgm:prSet presAssocID="{CF456C1E-95A6-4E3A-BBDD-88B48FB775E4}" presName="rootText" presStyleLbl="node3" presStyleIdx="0" presStyleCnt="1" custScaleX="290287" custScaleY="94903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717D1E75-8E53-432B-9089-00C726B14A9F}" type="pres">
      <dgm:prSet presAssocID="{CF456C1E-95A6-4E3A-BBDD-88B48FB775E4}" presName="rootConnector" presStyleLbl="node3" presStyleIdx="0" presStyleCnt="1"/>
      <dgm:spPr/>
      <dgm:t>
        <a:bodyPr/>
        <a:lstStyle/>
        <a:p>
          <a:endParaRPr lang="de-DE"/>
        </a:p>
      </dgm:t>
    </dgm:pt>
    <dgm:pt modelId="{6F427B46-194E-4D34-83CB-45762BA66AE5}" type="pres">
      <dgm:prSet presAssocID="{CF456C1E-95A6-4E3A-BBDD-88B48FB775E4}" presName="hierChild4" presStyleCnt="0"/>
      <dgm:spPr/>
    </dgm:pt>
    <dgm:pt modelId="{10E6964C-6ABE-4495-B73F-23541818855A}" type="pres">
      <dgm:prSet presAssocID="{CF456C1E-95A6-4E3A-BBDD-88B48FB775E4}" presName="hierChild5" presStyleCnt="0"/>
      <dgm:spPr/>
    </dgm:pt>
    <dgm:pt modelId="{31D093C8-DFC2-4F67-9154-F3BDF728A159}" type="pres">
      <dgm:prSet presAssocID="{F16776EA-84C7-4387-9B0C-FDCBE7FD9A13}" presName="Name111" presStyleLbl="parChTrans1D4" presStyleIdx="0" presStyleCnt="1"/>
      <dgm:spPr/>
      <dgm:t>
        <a:bodyPr/>
        <a:lstStyle/>
        <a:p>
          <a:endParaRPr lang="de-DE"/>
        </a:p>
      </dgm:t>
    </dgm:pt>
    <dgm:pt modelId="{1D3E5265-B0F9-4C6F-B473-67AF37FDC49B}" type="pres">
      <dgm:prSet presAssocID="{2F5E1852-9635-4FB7-BE82-D967F6270FCF}" presName="hierRoot3" presStyleCnt="0">
        <dgm:presLayoutVars>
          <dgm:hierBranch val="init"/>
        </dgm:presLayoutVars>
      </dgm:prSet>
      <dgm:spPr/>
    </dgm:pt>
    <dgm:pt modelId="{63FC2125-BEBA-4B31-B747-6707ABD1B862}" type="pres">
      <dgm:prSet presAssocID="{2F5E1852-9635-4FB7-BE82-D967F6270FCF}" presName="rootComposite3" presStyleCnt="0"/>
      <dgm:spPr/>
    </dgm:pt>
    <dgm:pt modelId="{A3F491C5-83B4-482C-BEA6-C5845489FA09}" type="pres">
      <dgm:prSet presAssocID="{2F5E1852-9635-4FB7-BE82-D967F6270FCF}" presName="rootText3" presStyleLbl="asst3" presStyleIdx="0" presStyleCnt="1" custScaleX="207880" custLinFactX="205717" custLinFactY="-21398" custLinFactNeighborX="300000" custLinFactNeighborY="-100000">
        <dgm:presLayoutVars>
          <dgm:chPref val="3"/>
        </dgm:presLayoutVars>
      </dgm:prSet>
      <dgm:spPr>
        <a:prstGeom prst="roundRect">
          <a:avLst/>
        </a:prstGeom>
      </dgm:spPr>
      <dgm:t>
        <a:bodyPr/>
        <a:lstStyle/>
        <a:p>
          <a:endParaRPr lang="de-DE"/>
        </a:p>
      </dgm:t>
    </dgm:pt>
    <dgm:pt modelId="{CCA7BB4B-0B61-4739-BDB4-CC53E2F9FE6D}" type="pres">
      <dgm:prSet presAssocID="{2F5E1852-9635-4FB7-BE82-D967F6270FCF}" presName="rootConnector3" presStyleLbl="asst3" presStyleIdx="0" presStyleCnt="1"/>
      <dgm:spPr/>
      <dgm:t>
        <a:bodyPr/>
        <a:lstStyle/>
        <a:p>
          <a:endParaRPr lang="de-DE"/>
        </a:p>
      </dgm:t>
    </dgm:pt>
    <dgm:pt modelId="{CE05AE55-EF12-47D5-9BE6-43090B87A18C}" type="pres">
      <dgm:prSet presAssocID="{2F5E1852-9635-4FB7-BE82-D967F6270FCF}" presName="hierChild6" presStyleCnt="0"/>
      <dgm:spPr/>
    </dgm:pt>
    <dgm:pt modelId="{2BE36F5D-FFC5-4434-826A-244873F778B2}" type="pres">
      <dgm:prSet presAssocID="{2F5E1852-9635-4FB7-BE82-D967F6270FCF}" presName="hierChild7" presStyleCnt="0"/>
      <dgm:spPr/>
    </dgm:pt>
    <dgm:pt modelId="{D2D6A90E-AAA8-4F09-AF77-1760313B0B36}" type="pres">
      <dgm:prSet presAssocID="{E44CDC83-B20B-443D-B8D1-14A7AF0D97CC}" presName="hierChild5" presStyleCnt="0"/>
      <dgm:spPr/>
    </dgm:pt>
    <dgm:pt modelId="{F5A51FB3-A8C3-4D25-BA48-B495F7CC34CC}" type="pres">
      <dgm:prSet presAssocID="{AFE86238-17B0-4AC4-A360-B559B0ACEBC0}" presName="Name37" presStyleLbl="parChTrans1D2" presStyleIdx="1" presStyleCnt="2"/>
      <dgm:spPr/>
      <dgm:t>
        <a:bodyPr/>
        <a:lstStyle/>
        <a:p>
          <a:endParaRPr lang="de-DE"/>
        </a:p>
      </dgm:t>
    </dgm:pt>
    <dgm:pt modelId="{A876A387-C73E-4ABC-8FE5-0115BD271CFA}" type="pres">
      <dgm:prSet presAssocID="{6B45AAD1-9F0C-4F92-A57F-43A97C7CAC94}" presName="hierRoot2" presStyleCnt="0">
        <dgm:presLayoutVars>
          <dgm:hierBranch val="init"/>
        </dgm:presLayoutVars>
      </dgm:prSet>
      <dgm:spPr/>
    </dgm:pt>
    <dgm:pt modelId="{962A1796-566B-404F-94ED-2A403F4FC79F}" type="pres">
      <dgm:prSet presAssocID="{6B45AAD1-9F0C-4F92-A57F-43A97C7CAC94}" presName="rootComposite" presStyleCnt="0"/>
      <dgm:spPr/>
    </dgm:pt>
    <dgm:pt modelId="{4B056A5E-A2E4-4DA0-9A9F-034F1FA24636}" type="pres">
      <dgm:prSet presAssocID="{6B45AAD1-9F0C-4F92-A57F-43A97C7CAC94}" presName="rootText" presStyleLbl="node2" presStyleIdx="1" presStyleCnt="2" custScaleX="275237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0A40FA93-E762-4C2B-96C5-022E08C1B472}" type="pres">
      <dgm:prSet presAssocID="{6B45AAD1-9F0C-4F92-A57F-43A97C7CAC94}" presName="rootConnector" presStyleLbl="node2" presStyleIdx="1" presStyleCnt="2"/>
      <dgm:spPr/>
      <dgm:t>
        <a:bodyPr/>
        <a:lstStyle/>
        <a:p>
          <a:endParaRPr lang="de-DE"/>
        </a:p>
      </dgm:t>
    </dgm:pt>
    <dgm:pt modelId="{C284A6C6-0EFF-4692-AB65-B32C8EAC3046}" type="pres">
      <dgm:prSet presAssocID="{6B45AAD1-9F0C-4F92-A57F-43A97C7CAC94}" presName="hierChild4" presStyleCnt="0"/>
      <dgm:spPr/>
    </dgm:pt>
    <dgm:pt modelId="{232D9494-4DD2-4086-8B9F-8322F9CD1226}" type="pres">
      <dgm:prSet presAssocID="{6B45AAD1-9F0C-4F92-A57F-43A97C7CAC94}" presName="hierChild5" presStyleCnt="0"/>
      <dgm:spPr/>
    </dgm:pt>
    <dgm:pt modelId="{B57CF926-3C68-4CB3-BAE9-319DCF2337A8}" type="pres">
      <dgm:prSet presAssocID="{2DDC7673-6E16-4619-8C44-D6AC5991F00A}" presName="hierChild3" presStyleCnt="0"/>
      <dgm:spPr/>
    </dgm:pt>
  </dgm:ptLst>
  <dgm:cxnLst>
    <dgm:cxn modelId="{88E7EA66-0301-460E-A498-C4B7064D38E6}" srcId="{CF456C1E-95A6-4E3A-BBDD-88B48FB775E4}" destId="{2F5E1852-9635-4FB7-BE82-D967F6270FCF}" srcOrd="0" destOrd="0" parTransId="{F16776EA-84C7-4387-9B0C-FDCBE7FD9A13}" sibTransId="{B1E3BBEB-5377-47EF-84E6-74620A6677BF}"/>
    <dgm:cxn modelId="{B1A5E53A-D0C4-4E7E-857D-DD6C455B2EF3}" type="presOf" srcId="{2DDC7673-6E16-4619-8C44-D6AC5991F00A}" destId="{54AEB851-FBC2-486E-8998-2BC3DB8B02B8}" srcOrd="1" destOrd="0" presId="urn:microsoft.com/office/officeart/2005/8/layout/orgChart1"/>
    <dgm:cxn modelId="{23752C8A-2482-4B4D-8714-274DD8C69A32}" type="presOf" srcId="{CF456C1E-95A6-4E3A-BBDD-88B48FB775E4}" destId="{78EAE0E2-6AAD-49AF-9C78-23E09B3804F2}" srcOrd="0" destOrd="0" presId="urn:microsoft.com/office/officeart/2005/8/layout/orgChart1"/>
    <dgm:cxn modelId="{6E389B93-FC95-403C-A015-850F2F1F1094}" type="presOf" srcId="{E44CDC83-B20B-443D-B8D1-14A7AF0D97CC}" destId="{BD956A60-AB57-427C-8540-87BD6D7E4255}" srcOrd="0" destOrd="0" presId="urn:microsoft.com/office/officeart/2005/8/layout/orgChart1"/>
    <dgm:cxn modelId="{3AEE2E3F-5E5B-4F93-8C00-B452CC894819}" type="presOf" srcId="{2DDC7673-6E16-4619-8C44-D6AC5991F00A}" destId="{4E8213B0-E66E-49B0-AE72-35FA0D1D2277}" srcOrd="0" destOrd="0" presId="urn:microsoft.com/office/officeart/2005/8/layout/orgChart1"/>
    <dgm:cxn modelId="{3BB62D03-00BF-4791-8DFC-A25E11E8FEC8}" type="presOf" srcId="{1D194398-ED30-4551-8BF2-AD9681742605}" destId="{BFDC5EE0-416C-4D2D-A2D8-9AEB970189EF}" srcOrd="0" destOrd="0" presId="urn:microsoft.com/office/officeart/2005/8/layout/orgChart1"/>
    <dgm:cxn modelId="{AB9D2B3C-6134-4738-900E-DD3BBA58C00A}" type="presOf" srcId="{2AAF4359-3F9C-4BA1-9554-DE67234C0EED}" destId="{B5DEA551-2CB4-462C-8D2E-28B9BF0DE439}" srcOrd="0" destOrd="0" presId="urn:microsoft.com/office/officeart/2005/8/layout/orgChart1"/>
    <dgm:cxn modelId="{336BDDA4-C429-461D-AD07-C910C794EFDE}" srcId="{2DDC7673-6E16-4619-8C44-D6AC5991F00A}" destId="{6B45AAD1-9F0C-4F92-A57F-43A97C7CAC94}" srcOrd="1" destOrd="0" parTransId="{AFE86238-17B0-4AC4-A360-B559B0ACEBC0}" sibTransId="{8D8D47A9-4DBC-486C-A849-70560FD0F8EA}"/>
    <dgm:cxn modelId="{1F564148-4AB2-4C8E-A143-4CC2B76FC393}" type="presOf" srcId="{E44CDC83-B20B-443D-B8D1-14A7AF0D97CC}" destId="{F9EBECD1-3D6E-4BEC-A377-61ED53B4A16C}" srcOrd="1" destOrd="0" presId="urn:microsoft.com/office/officeart/2005/8/layout/orgChart1"/>
    <dgm:cxn modelId="{06A00B8F-97AE-4A70-AA88-0805F10726E7}" type="presOf" srcId="{F16776EA-84C7-4387-9B0C-FDCBE7FD9A13}" destId="{31D093C8-DFC2-4F67-9154-F3BDF728A159}" srcOrd="0" destOrd="0" presId="urn:microsoft.com/office/officeart/2005/8/layout/orgChart1"/>
    <dgm:cxn modelId="{1A7F8F5D-1BA1-4543-80E6-57342B151E36}" srcId="{E44CDC83-B20B-443D-B8D1-14A7AF0D97CC}" destId="{CF456C1E-95A6-4E3A-BBDD-88B48FB775E4}" srcOrd="0" destOrd="0" parTransId="{2AAF4359-3F9C-4BA1-9554-DE67234C0EED}" sibTransId="{45D29EC4-F721-4669-AE87-7E997DC6645B}"/>
    <dgm:cxn modelId="{831F18BD-92AD-46FF-9D6A-61CA1ADC2489}" type="presOf" srcId="{2F5E1852-9635-4FB7-BE82-D967F6270FCF}" destId="{CCA7BB4B-0B61-4739-BDB4-CC53E2F9FE6D}" srcOrd="1" destOrd="0" presId="urn:microsoft.com/office/officeart/2005/8/layout/orgChart1"/>
    <dgm:cxn modelId="{C702964C-E11C-457D-A9E6-4C42696B5E51}" srcId="{1D194398-ED30-4551-8BF2-AD9681742605}" destId="{2DDC7673-6E16-4619-8C44-D6AC5991F00A}" srcOrd="0" destOrd="0" parTransId="{BD3E8BBA-9526-4A62-A185-B25BA91F2102}" sibTransId="{DC706E2F-BE78-46F0-930F-19F81F8DE2CF}"/>
    <dgm:cxn modelId="{F2D8F066-85F1-4425-93D7-7194D2DCDBA7}" srcId="{2DDC7673-6E16-4619-8C44-D6AC5991F00A}" destId="{E44CDC83-B20B-443D-B8D1-14A7AF0D97CC}" srcOrd="0" destOrd="0" parTransId="{B26EF23F-C77F-4815-82BD-0D4F22140627}" sibTransId="{3A10449F-82FB-4C33-9765-AEAE566C1F09}"/>
    <dgm:cxn modelId="{3703842C-9B1D-4DD5-B4BE-0B80739029F9}" type="presOf" srcId="{B26EF23F-C77F-4815-82BD-0D4F22140627}" destId="{D8FCB9C6-0020-4498-A1C1-5C61918083EB}" srcOrd="0" destOrd="0" presId="urn:microsoft.com/office/officeart/2005/8/layout/orgChart1"/>
    <dgm:cxn modelId="{DDDAE202-0C5E-4064-B2EB-70D5A6E5483D}" type="presOf" srcId="{AFE86238-17B0-4AC4-A360-B559B0ACEBC0}" destId="{F5A51FB3-A8C3-4D25-BA48-B495F7CC34CC}" srcOrd="0" destOrd="0" presId="urn:microsoft.com/office/officeart/2005/8/layout/orgChart1"/>
    <dgm:cxn modelId="{223B0FED-B512-4EB3-ADB7-6069BE14A348}" type="presOf" srcId="{6B45AAD1-9F0C-4F92-A57F-43A97C7CAC94}" destId="{4B056A5E-A2E4-4DA0-9A9F-034F1FA24636}" srcOrd="0" destOrd="0" presId="urn:microsoft.com/office/officeart/2005/8/layout/orgChart1"/>
    <dgm:cxn modelId="{6F7B1701-9A76-42A5-AD4D-B3EB0FDA532C}" type="presOf" srcId="{6B45AAD1-9F0C-4F92-A57F-43A97C7CAC94}" destId="{0A40FA93-E762-4C2B-96C5-022E08C1B472}" srcOrd="1" destOrd="0" presId="urn:microsoft.com/office/officeart/2005/8/layout/orgChart1"/>
    <dgm:cxn modelId="{D0ADDB44-3994-4BF8-8418-F0D1332275CE}" type="presOf" srcId="{2F5E1852-9635-4FB7-BE82-D967F6270FCF}" destId="{A3F491C5-83B4-482C-BEA6-C5845489FA09}" srcOrd="0" destOrd="0" presId="urn:microsoft.com/office/officeart/2005/8/layout/orgChart1"/>
    <dgm:cxn modelId="{4F8FA517-A727-4F1E-A3B6-305C7376CA6C}" type="presOf" srcId="{CF456C1E-95A6-4E3A-BBDD-88B48FB775E4}" destId="{717D1E75-8E53-432B-9089-00C726B14A9F}" srcOrd="1" destOrd="0" presId="urn:microsoft.com/office/officeart/2005/8/layout/orgChart1"/>
    <dgm:cxn modelId="{A15C7868-9CAA-4007-A0C7-1A0746B1BE8D}" type="presParOf" srcId="{BFDC5EE0-416C-4D2D-A2D8-9AEB970189EF}" destId="{FDDFEDD8-A3F4-4548-85D0-2A1CD1123900}" srcOrd="0" destOrd="0" presId="urn:microsoft.com/office/officeart/2005/8/layout/orgChart1"/>
    <dgm:cxn modelId="{289C4C72-B6E3-4324-AAA1-5E489094503B}" type="presParOf" srcId="{FDDFEDD8-A3F4-4548-85D0-2A1CD1123900}" destId="{70F50EE8-58B1-4D2C-A355-6DA43857B511}" srcOrd="0" destOrd="0" presId="urn:microsoft.com/office/officeart/2005/8/layout/orgChart1"/>
    <dgm:cxn modelId="{48F1C99C-D580-4487-9B41-D4F4A696143E}" type="presParOf" srcId="{70F50EE8-58B1-4D2C-A355-6DA43857B511}" destId="{4E8213B0-E66E-49B0-AE72-35FA0D1D2277}" srcOrd="0" destOrd="0" presId="urn:microsoft.com/office/officeart/2005/8/layout/orgChart1"/>
    <dgm:cxn modelId="{B346B9A1-4120-4258-890B-ECA56955FA53}" type="presParOf" srcId="{70F50EE8-58B1-4D2C-A355-6DA43857B511}" destId="{54AEB851-FBC2-486E-8998-2BC3DB8B02B8}" srcOrd="1" destOrd="0" presId="urn:microsoft.com/office/officeart/2005/8/layout/orgChart1"/>
    <dgm:cxn modelId="{9142561A-7810-4B3A-87C8-A929169730BD}" type="presParOf" srcId="{FDDFEDD8-A3F4-4548-85D0-2A1CD1123900}" destId="{C358DC8B-D7EB-4CCE-A636-EED3D5B48515}" srcOrd="1" destOrd="0" presId="urn:microsoft.com/office/officeart/2005/8/layout/orgChart1"/>
    <dgm:cxn modelId="{3882037E-9734-4048-9D64-A6E27512DCF6}" type="presParOf" srcId="{C358DC8B-D7EB-4CCE-A636-EED3D5B48515}" destId="{D8FCB9C6-0020-4498-A1C1-5C61918083EB}" srcOrd="0" destOrd="0" presId="urn:microsoft.com/office/officeart/2005/8/layout/orgChart1"/>
    <dgm:cxn modelId="{BB4627EA-1615-4E65-8119-9EE52AE5B3FC}" type="presParOf" srcId="{C358DC8B-D7EB-4CCE-A636-EED3D5B48515}" destId="{2D162755-6505-44C6-BFE0-7F16FE47FD91}" srcOrd="1" destOrd="0" presId="urn:microsoft.com/office/officeart/2005/8/layout/orgChart1"/>
    <dgm:cxn modelId="{B409B84E-AA6B-4CA4-B41E-CE55AA3C01E5}" type="presParOf" srcId="{2D162755-6505-44C6-BFE0-7F16FE47FD91}" destId="{5420B297-F3B9-4C2E-9D03-303FD925C9EA}" srcOrd="0" destOrd="0" presId="urn:microsoft.com/office/officeart/2005/8/layout/orgChart1"/>
    <dgm:cxn modelId="{D25A25B0-2030-4045-BA70-4047EF8F7EA6}" type="presParOf" srcId="{5420B297-F3B9-4C2E-9D03-303FD925C9EA}" destId="{BD956A60-AB57-427C-8540-87BD6D7E4255}" srcOrd="0" destOrd="0" presId="urn:microsoft.com/office/officeart/2005/8/layout/orgChart1"/>
    <dgm:cxn modelId="{F1ADB65B-7273-405B-9A14-137084334726}" type="presParOf" srcId="{5420B297-F3B9-4C2E-9D03-303FD925C9EA}" destId="{F9EBECD1-3D6E-4BEC-A377-61ED53B4A16C}" srcOrd="1" destOrd="0" presId="urn:microsoft.com/office/officeart/2005/8/layout/orgChart1"/>
    <dgm:cxn modelId="{058F2CA6-E215-4BF8-A958-2E954B990C19}" type="presParOf" srcId="{2D162755-6505-44C6-BFE0-7F16FE47FD91}" destId="{1B61F056-E6EC-4734-BB89-73F7EA838167}" srcOrd="1" destOrd="0" presId="urn:microsoft.com/office/officeart/2005/8/layout/orgChart1"/>
    <dgm:cxn modelId="{DABF4E9A-624B-4589-9647-B3102F9F73B8}" type="presParOf" srcId="{1B61F056-E6EC-4734-BB89-73F7EA838167}" destId="{B5DEA551-2CB4-462C-8D2E-28B9BF0DE439}" srcOrd="0" destOrd="0" presId="urn:microsoft.com/office/officeart/2005/8/layout/orgChart1"/>
    <dgm:cxn modelId="{30C636B9-E93D-4852-AB72-1D2EC8314604}" type="presParOf" srcId="{1B61F056-E6EC-4734-BB89-73F7EA838167}" destId="{AE098530-9E87-4F50-9197-7B190A85AF91}" srcOrd="1" destOrd="0" presId="urn:microsoft.com/office/officeart/2005/8/layout/orgChart1"/>
    <dgm:cxn modelId="{77F2C767-15E5-490F-BB88-0176CF1CC30B}" type="presParOf" srcId="{AE098530-9E87-4F50-9197-7B190A85AF91}" destId="{FE1FD8C4-94B9-4490-988A-6DB7FD431D05}" srcOrd="0" destOrd="0" presId="urn:microsoft.com/office/officeart/2005/8/layout/orgChart1"/>
    <dgm:cxn modelId="{1F3B1BDA-E27D-489C-83C2-91D899BE524C}" type="presParOf" srcId="{FE1FD8C4-94B9-4490-988A-6DB7FD431D05}" destId="{78EAE0E2-6AAD-49AF-9C78-23E09B3804F2}" srcOrd="0" destOrd="0" presId="urn:microsoft.com/office/officeart/2005/8/layout/orgChart1"/>
    <dgm:cxn modelId="{1DB3EC6C-AA43-42B7-9AFF-B089A4BCE8AB}" type="presParOf" srcId="{FE1FD8C4-94B9-4490-988A-6DB7FD431D05}" destId="{717D1E75-8E53-432B-9089-00C726B14A9F}" srcOrd="1" destOrd="0" presId="urn:microsoft.com/office/officeart/2005/8/layout/orgChart1"/>
    <dgm:cxn modelId="{9E46EB89-8377-4242-B55C-553810577BAD}" type="presParOf" srcId="{AE098530-9E87-4F50-9197-7B190A85AF91}" destId="{6F427B46-194E-4D34-83CB-45762BA66AE5}" srcOrd="1" destOrd="0" presId="urn:microsoft.com/office/officeart/2005/8/layout/orgChart1"/>
    <dgm:cxn modelId="{5B44C0CC-2812-4E80-AAA6-2B07578A8961}" type="presParOf" srcId="{AE098530-9E87-4F50-9197-7B190A85AF91}" destId="{10E6964C-6ABE-4495-B73F-23541818855A}" srcOrd="2" destOrd="0" presId="urn:microsoft.com/office/officeart/2005/8/layout/orgChart1"/>
    <dgm:cxn modelId="{AA0C6FA9-A876-4A0F-8F67-DAF67CA9733D}" type="presParOf" srcId="{10E6964C-6ABE-4495-B73F-23541818855A}" destId="{31D093C8-DFC2-4F67-9154-F3BDF728A159}" srcOrd="0" destOrd="0" presId="urn:microsoft.com/office/officeart/2005/8/layout/orgChart1"/>
    <dgm:cxn modelId="{24E08DC2-7D7C-4B04-9EAA-8AC7611053D5}" type="presParOf" srcId="{10E6964C-6ABE-4495-B73F-23541818855A}" destId="{1D3E5265-B0F9-4C6F-B473-67AF37FDC49B}" srcOrd="1" destOrd="0" presId="urn:microsoft.com/office/officeart/2005/8/layout/orgChart1"/>
    <dgm:cxn modelId="{BECCF66C-A143-4715-A704-05C30493257F}" type="presParOf" srcId="{1D3E5265-B0F9-4C6F-B473-67AF37FDC49B}" destId="{63FC2125-BEBA-4B31-B747-6707ABD1B862}" srcOrd="0" destOrd="0" presId="urn:microsoft.com/office/officeart/2005/8/layout/orgChart1"/>
    <dgm:cxn modelId="{3F75B42D-7365-45A2-8DD1-8BA8E410EF65}" type="presParOf" srcId="{63FC2125-BEBA-4B31-B747-6707ABD1B862}" destId="{A3F491C5-83B4-482C-BEA6-C5845489FA09}" srcOrd="0" destOrd="0" presId="urn:microsoft.com/office/officeart/2005/8/layout/orgChart1"/>
    <dgm:cxn modelId="{7B418BEF-0FFE-4E4F-97C3-46679D5FF0F3}" type="presParOf" srcId="{63FC2125-BEBA-4B31-B747-6707ABD1B862}" destId="{CCA7BB4B-0B61-4739-BDB4-CC53E2F9FE6D}" srcOrd="1" destOrd="0" presId="urn:microsoft.com/office/officeart/2005/8/layout/orgChart1"/>
    <dgm:cxn modelId="{876D9349-222C-49CD-8A5D-B7C6D9370D90}" type="presParOf" srcId="{1D3E5265-B0F9-4C6F-B473-67AF37FDC49B}" destId="{CE05AE55-EF12-47D5-9BE6-43090B87A18C}" srcOrd="1" destOrd="0" presId="urn:microsoft.com/office/officeart/2005/8/layout/orgChart1"/>
    <dgm:cxn modelId="{DFFC0AA5-AAFE-4BBD-9CA1-871D8F6367E7}" type="presParOf" srcId="{1D3E5265-B0F9-4C6F-B473-67AF37FDC49B}" destId="{2BE36F5D-FFC5-4434-826A-244873F778B2}" srcOrd="2" destOrd="0" presId="urn:microsoft.com/office/officeart/2005/8/layout/orgChart1"/>
    <dgm:cxn modelId="{0317F5E8-4265-480E-9B3D-FB02B6759397}" type="presParOf" srcId="{2D162755-6505-44C6-BFE0-7F16FE47FD91}" destId="{D2D6A90E-AAA8-4F09-AF77-1760313B0B36}" srcOrd="2" destOrd="0" presId="urn:microsoft.com/office/officeart/2005/8/layout/orgChart1"/>
    <dgm:cxn modelId="{94046CB2-B412-46D6-B48B-5BDE181CD25F}" type="presParOf" srcId="{C358DC8B-D7EB-4CCE-A636-EED3D5B48515}" destId="{F5A51FB3-A8C3-4D25-BA48-B495F7CC34CC}" srcOrd="2" destOrd="0" presId="urn:microsoft.com/office/officeart/2005/8/layout/orgChart1"/>
    <dgm:cxn modelId="{19833377-F31C-4545-88ED-B113591D9170}" type="presParOf" srcId="{C358DC8B-D7EB-4CCE-A636-EED3D5B48515}" destId="{A876A387-C73E-4ABC-8FE5-0115BD271CFA}" srcOrd="3" destOrd="0" presId="urn:microsoft.com/office/officeart/2005/8/layout/orgChart1"/>
    <dgm:cxn modelId="{444883F2-BC65-4A95-94A8-44CFA3B6E7E0}" type="presParOf" srcId="{A876A387-C73E-4ABC-8FE5-0115BD271CFA}" destId="{962A1796-566B-404F-94ED-2A403F4FC79F}" srcOrd="0" destOrd="0" presId="urn:microsoft.com/office/officeart/2005/8/layout/orgChart1"/>
    <dgm:cxn modelId="{4D1F7607-8670-4D0D-BFB2-49B530CA0DFA}" type="presParOf" srcId="{962A1796-566B-404F-94ED-2A403F4FC79F}" destId="{4B056A5E-A2E4-4DA0-9A9F-034F1FA24636}" srcOrd="0" destOrd="0" presId="urn:microsoft.com/office/officeart/2005/8/layout/orgChart1"/>
    <dgm:cxn modelId="{CF007514-F1FF-495B-9B9A-7B5A4E595CD5}" type="presParOf" srcId="{962A1796-566B-404F-94ED-2A403F4FC79F}" destId="{0A40FA93-E762-4C2B-96C5-022E08C1B472}" srcOrd="1" destOrd="0" presId="urn:microsoft.com/office/officeart/2005/8/layout/orgChart1"/>
    <dgm:cxn modelId="{37AAE4D1-7359-4920-BEE1-03346978694C}" type="presParOf" srcId="{A876A387-C73E-4ABC-8FE5-0115BD271CFA}" destId="{C284A6C6-0EFF-4692-AB65-B32C8EAC3046}" srcOrd="1" destOrd="0" presId="urn:microsoft.com/office/officeart/2005/8/layout/orgChart1"/>
    <dgm:cxn modelId="{1B89C4B1-B063-4952-A7C2-8A6EF1B57D55}" type="presParOf" srcId="{A876A387-C73E-4ABC-8FE5-0115BD271CFA}" destId="{232D9494-4DD2-4086-8B9F-8322F9CD1226}" srcOrd="2" destOrd="0" presId="urn:microsoft.com/office/officeart/2005/8/layout/orgChart1"/>
    <dgm:cxn modelId="{1323CD44-BB33-4235-822C-91245DE863DF}" type="presParOf" srcId="{FDDFEDD8-A3F4-4548-85D0-2A1CD1123900}" destId="{B57CF926-3C68-4CB3-BAE9-319DCF2337A8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1244A6-9DFB-41C0-92AD-9C46D7C5A008}">
      <dsp:nvSpPr>
        <dsp:cNvPr id="0" name=""/>
        <dsp:cNvSpPr/>
      </dsp:nvSpPr>
      <dsp:spPr>
        <a:xfrm>
          <a:off x="125" y="1465618"/>
          <a:ext cx="1087881" cy="569011"/>
        </a:xfrm>
        <a:prstGeom prst="roundRect">
          <a:avLst>
            <a:gd name="adj" fmla="val 10000"/>
          </a:avLst>
        </a:prstGeom>
        <a:solidFill>
          <a:schemeClr val="accent6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900" kern="1200" dirty="0" smtClean="0"/>
            <a:t>Verwaltung</a:t>
          </a:r>
          <a:endParaRPr lang="de-DE" sz="900" kern="1200" dirty="0"/>
        </a:p>
      </dsp:txBody>
      <dsp:txXfrm>
        <a:off x="16791" y="1482284"/>
        <a:ext cx="1054549" cy="535679"/>
      </dsp:txXfrm>
    </dsp:sp>
    <dsp:sp modelId="{91F5A032-6B40-401F-B5B7-D633ED90498F}">
      <dsp:nvSpPr>
        <dsp:cNvPr id="0" name=""/>
        <dsp:cNvSpPr/>
      </dsp:nvSpPr>
      <dsp:spPr>
        <a:xfrm>
          <a:off x="108914" y="2034630"/>
          <a:ext cx="108788" cy="4267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6758"/>
              </a:lnTo>
              <a:lnTo>
                <a:pt x="108788" y="42675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58D968-CB04-46BA-928E-55D22A39350C}">
      <dsp:nvSpPr>
        <dsp:cNvPr id="0" name=""/>
        <dsp:cNvSpPr/>
      </dsp:nvSpPr>
      <dsp:spPr>
        <a:xfrm>
          <a:off x="217702" y="2176883"/>
          <a:ext cx="910418" cy="56901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" tIns="8890" rIns="13335" bIns="889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700" kern="1200" dirty="0" smtClean="0"/>
            <a:t>Allgemeine Verwaltung</a:t>
          </a:r>
        </a:p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de-DE" sz="700" kern="1200" dirty="0"/>
        </a:p>
      </dsp:txBody>
      <dsp:txXfrm>
        <a:off x="234368" y="2193549"/>
        <a:ext cx="877086" cy="535679"/>
      </dsp:txXfrm>
    </dsp:sp>
    <dsp:sp modelId="{F4BA2532-27C3-4DBD-9F25-0AFB1696290F}">
      <dsp:nvSpPr>
        <dsp:cNvPr id="0" name=""/>
        <dsp:cNvSpPr/>
      </dsp:nvSpPr>
      <dsp:spPr>
        <a:xfrm>
          <a:off x="108914" y="2034630"/>
          <a:ext cx="108788" cy="11380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38023"/>
              </a:lnTo>
              <a:lnTo>
                <a:pt x="108788" y="113802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138BBD1-A64E-4978-86C8-C488834EE810}">
      <dsp:nvSpPr>
        <dsp:cNvPr id="0" name=""/>
        <dsp:cNvSpPr/>
      </dsp:nvSpPr>
      <dsp:spPr>
        <a:xfrm>
          <a:off x="217702" y="2888147"/>
          <a:ext cx="910418" cy="56901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" tIns="8890" rIns="13335" bIns="889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700" kern="1200" dirty="0" smtClean="0"/>
            <a:t>Controlling</a:t>
          </a:r>
        </a:p>
      </dsp:txBody>
      <dsp:txXfrm>
        <a:off x="234368" y="2904813"/>
        <a:ext cx="877086" cy="535679"/>
      </dsp:txXfrm>
    </dsp:sp>
    <dsp:sp modelId="{19D7E634-A931-4A90-A2F8-26D7F6B7ABAE}">
      <dsp:nvSpPr>
        <dsp:cNvPr id="0" name=""/>
        <dsp:cNvSpPr/>
      </dsp:nvSpPr>
      <dsp:spPr>
        <a:xfrm>
          <a:off x="108914" y="2034630"/>
          <a:ext cx="108788" cy="18492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49287"/>
              </a:lnTo>
              <a:lnTo>
                <a:pt x="108788" y="184928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1F287F1-BC95-44C7-A2A6-BB9BFA7C7D3A}">
      <dsp:nvSpPr>
        <dsp:cNvPr id="0" name=""/>
        <dsp:cNvSpPr/>
      </dsp:nvSpPr>
      <dsp:spPr>
        <a:xfrm>
          <a:off x="217702" y="3599411"/>
          <a:ext cx="910418" cy="56901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" tIns="8890" rIns="13335" bIns="889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700" kern="1200" dirty="0" smtClean="0"/>
            <a:t>Facility</a:t>
          </a:r>
        </a:p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700" kern="1200" dirty="0" smtClean="0"/>
            <a:t>Arbeitssicherheit</a:t>
          </a:r>
        </a:p>
      </dsp:txBody>
      <dsp:txXfrm>
        <a:off x="234368" y="3616077"/>
        <a:ext cx="877086" cy="535679"/>
      </dsp:txXfrm>
    </dsp:sp>
    <dsp:sp modelId="{9BE42B89-6B8F-4F42-94A6-5579FA5432E6}">
      <dsp:nvSpPr>
        <dsp:cNvPr id="0" name=""/>
        <dsp:cNvSpPr/>
      </dsp:nvSpPr>
      <dsp:spPr>
        <a:xfrm>
          <a:off x="108914" y="2034630"/>
          <a:ext cx="108788" cy="25605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60551"/>
              </a:lnTo>
              <a:lnTo>
                <a:pt x="108788" y="256055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B8A369-B92C-4BA1-AB38-792B031D35BB}">
      <dsp:nvSpPr>
        <dsp:cNvPr id="0" name=""/>
        <dsp:cNvSpPr/>
      </dsp:nvSpPr>
      <dsp:spPr>
        <a:xfrm>
          <a:off x="217702" y="4310676"/>
          <a:ext cx="910418" cy="56901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" tIns="8890" rIns="13335" bIns="889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700" kern="1200" dirty="0" smtClean="0"/>
            <a:t>Finanzen</a:t>
          </a:r>
          <a:endParaRPr lang="de-DE" sz="700" kern="1200" dirty="0"/>
        </a:p>
      </dsp:txBody>
      <dsp:txXfrm>
        <a:off x="234368" y="4327342"/>
        <a:ext cx="877086" cy="535679"/>
      </dsp:txXfrm>
    </dsp:sp>
    <dsp:sp modelId="{CA6F4DE8-F16F-456C-AE1B-A100F57393D4}">
      <dsp:nvSpPr>
        <dsp:cNvPr id="0" name=""/>
        <dsp:cNvSpPr/>
      </dsp:nvSpPr>
      <dsp:spPr>
        <a:xfrm>
          <a:off x="108914" y="2034630"/>
          <a:ext cx="108788" cy="32718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71816"/>
              </a:lnTo>
              <a:lnTo>
                <a:pt x="108788" y="327181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68956A5-A1F8-48D6-8615-10A93CFC5682}">
      <dsp:nvSpPr>
        <dsp:cNvPr id="0" name=""/>
        <dsp:cNvSpPr/>
      </dsp:nvSpPr>
      <dsp:spPr>
        <a:xfrm>
          <a:off x="217702" y="5021940"/>
          <a:ext cx="910418" cy="56901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" tIns="8890" rIns="13335" bIns="889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700" kern="1200" dirty="0" smtClean="0"/>
            <a:t>Personalwesen</a:t>
          </a:r>
          <a:endParaRPr lang="de-DE" sz="700" kern="1200" dirty="0"/>
        </a:p>
      </dsp:txBody>
      <dsp:txXfrm>
        <a:off x="234368" y="5038606"/>
        <a:ext cx="877086" cy="535679"/>
      </dsp:txXfrm>
    </dsp:sp>
    <dsp:sp modelId="{B3CDC74A-40A4-4139-AAB5-37F0E115478F}">
      <dsp:nvSpPr>
        <dsp:cNvPr id="0" name=""/>
        <dsp:cNvSpPr/>
      </dsp:nvSpPr>
      <dsp:spPr>
        <a:xfrm>
          <a:off x="1372513" y="1465618"/>
          <a:ext cx="1138023" cy="569011"/>
        </a:xfrm>
        <a:prstGeom prst="roundRect">
          <a:avLst>
            <a:gd name="adj" fmla="val 10000"/>
          </a:avLst>
        </a:prstGeom>
        <a:solidFill>
          <a:schemeClr val="accent5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900" kern="1200" dirty="0" smtClean="0"/>
            <a:t>Rechtliche Betreuungen</a:t>
          </a:r>
          <a:endParaRPr lang="de-DE" sz="900" kern="1200" dirty="0"/>
        </a:p>
      </dsp:txBody>
      <dsp:txXfrm>
        <a:off x="1389179" y="1482284"/>
        <a:ext cx="1104691" cy="535679"/>
      </dsp:txXfrm>
    </dsp:sp>
    <dsp:sp modelId="{A8765AB5-7176-46DC-8B82-EFB9935DDEAD}">
      <dsp:nvSpPr>
        <dsp:cNvPr id="0" name=""/>
        <dsp:cNvSpPr/>
      </dsp:nvSpPr>
      <dsp:spPr>
        <a:xfrm>
          <a:off x="1486315" y="2034630"/>
          <a:ext cx="113802" cy="4267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6758"/>
              </a:lnTo>
              <a:lnTo>
                <a:pt x="113802" y="42675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A5388CC-C0CC-45E5-89C5-9FCC50F5AC46}">
      <dsp:nvSpPr>
        <dsp:cNvPr id="0" name=""/>
        <dsp:cNvSpPr/>
      </dsp:nvSpPr>
      <dsp:spPr>
        <a:xfrm>
          <a:off x="1600117" y="2176883"/>
          <a:ext cx="910418" cy="56901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" tIns="8890" rIns="13335" bIns="889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700" kern="1200" dirty="0" smtClean="0"/>
            <a:t>Betreuungen nach dem BtG</a:t>
          </a:r>
          <a:endParaRPr lang="de-DE" sz="700" kern="1200" dirty="0"/>
        </a:p>
      </dsp:txBody>
      <dsp:txXfrm>
        <a:off x="1616783" y="2193549"/>
        <a:ext cx="877086" cy="535679"/>
      </dsp:txXfrm>
    </dsp:sp>
    <dsp:sp modelId="{185E376D-D740-4840-BA20-EF9471CE909B}">
      <dsp:nvSpPr>
        <dsp:cNvPr id="0" name=""/>
        <dsp:cNvSpPr/>
      </dsp:nvSpPr>
      <dsp:spPr>
        <a:xfrm>
          <a:off x="1486315" y="2034630"/>
          <a:ext cx="113802" cy="11380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38023"/>
              </a:lnTo>
              <a:lnTo>
                <a:pt x="113802" y="113802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1AF994-47BF-4E00-BB8D-7E474458E8E6}">
      <dsp:nvSpPr>
        <dsp:cNvPr id="0" name=""/>
        <dsp:cNvSpPr/>
      </dsp:nvSpPr>
      <dsp:spPr>
        <a:xfrm>
          <a:off x="1600117" y="2888147"/>
          <a:ext cx="910418" cy="56901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" tIns="8890" rIns="13335" bIns="889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700" kern="1200" dirty="0" smtClean="0"/>
            <a:t>Querschnittsarbeit</a:t>
          </a:r>
        </a:p>
      </dsp:txBody>
      <dsp:txXfrm>
        <a:off x="1616783" y="2904813"/>
        <a:ext cx="877086" cy="535679"/>
      </dsp:txXfrm>
    </dsp:sp>
    <dsp:sp modelId="{709AF093-6D0F-407D-94E0-FA4A1A391F86}">
      <dsp:nvSpPr>
        <dsp:cNvPr id="0" name=""/>
        <dsp:cNvSpPr/>
      </dsp:nvSpPr>
      <dsp:spPr>
        <a:xfrm>
          <a:off x="2795042" y="1465618"/>
          <a:ext cx="1138023" cy="569011"/>
        </a:xfrm>
        <a:prstGeom prst="roundRect">
          <a:avLst>
            <a:gd name="adj" fmla="val 10000"/>
          </a:avLst>
        </a:prstGeom>
        <a:solidFill>
          <a:srgbClr val="E6AF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900" kern="1200" dirty="0" smtClean="0"/>
            <a:t>Kinder und Jugendliche</a:t>
          </a:r>
          <a:endParaRPr lang="de-DE" sz="900" kern="1200" dirty="0"/>
        </a:p>
      </dsp:txBody>
      <dsp:txXfrm>
        <a:off x="2811708" y="1482284"/>
        <a:ext cx="1104691" cy="535679"/>
      </dsp:txXfrm>
    </dsp:sp>
    <dsp:sp modelId="{92B4E4F4-3703-4A9A-B02A-EA83214DF409}">
      <dsp:nvSpPr>
        <dsp:cNvPr id="0" name=""/>
        <dsp:cNvSpPr/>
      </dsp:nvSpPr>
      <dsp:spPr>
        <a:xfrm>
          <a:off x="2908844" y="2034630"/>
          <a:ext cx="113802" cy="4267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6758"/>
              </a:lnTo>
              <a:lnTo>
                <a:pt x="113802" y="42675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8CD7EF-D3EB-48FE-ADC3-953379988C2C}">
      <dsp:nvSpPr>
        <dsp:cNvPr id="0" name=""/>
        <dsp:cNvSpPr/>
      </dsp:nvSpPr>
      <dsp:spPr>
        <a:xfrm>
          <a:off x="3022646" y="2176883"/>
          <a:ext cx="910418" cy="56901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" tIns="8890" rIns="13335" bIns="889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700" kern="1200" dirty="0" smtClean="0"/>
            <a:t>Ambulante Jugend- und Familienhilfe</a:t>
          </a:r>
          <a:endParaRPr lang="de-DE" sz="700" kern="1200" dirty="0"/>
        </a:p>
      </dsp:txBody>
      <dsp:txXfrm>
        <a:off x="3039312" y="2193549"/>
        <a:ext cx="877086" cy="535679"/>
      </dsp:txXfrm>
    </dsp:sp>
    <dsp:sp modelId="{66197C73-985C-4E23-A42E-E7D3BA8EACC1}">
      <dsp:nvSpPr>
        <dsp:cNvPr id="0" name=""/>
        <dsp:cNvSpPr/>
      </dsp:nvSpPr>
      <dsp:spPr>
        <a:xfrm>
          <a:off x="2908844" y="2034630"/>
          <a:ext cx="113802" cy="11380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38023"/>
              </a:lnTo>
              <a:lnTo>
                <a:pt x="113802" y="113802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28FA22F-EDF3-4476-920A-01073DB12D8E}">
      <dsp:nvSpPr>
        <dsp:cNvPr id="0" name=""/>
        <dsp:cNvSpPr/>
      </dsp:nvSpPr>
      <dsp:spPr>
        <a:xfrm>
          <a:off x="3022646" y="2888147"/>
          <a:ext cx="910418" cy="56901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" tIns="8890" rIns="13335" bIns="889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700" kern="1200" dirty="0" smtClean="0"/>
            <a:t>Projekte</a:t>
          </a:r>
        </a:p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700" kern="1200" dirty="0" smtClean="0"/>
            <a:t>- </a:t>
          </a:r>
          <a:r>
            <a:rPr lang="de-DE" sz="700" kern="1200" dirty="0" err="1" smtClean="0"/>
            <a:t>KiK</a:t>
          </a:r>
          <a:r>
            <a:rPr lang="de-DE" sz="700" kern="1200" dirty="0" smtClean="0"/>
            <a:t> Kinder in Krisen</a:t>
          </a:r>
        </a:p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700" kern="1200" dirty="0" smtClean="0"/>
            <a:t>- Löwenkinder</a:t>
          </a:r>
        </a:p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700" kern="1200" dirty="0" smtClean="0"/>
            <a:t>- Frühstart</a:t>
          </a:r>
          <a:endParaRPr lang="de-DE" sz="700" kern="1200" dirty="0"/>
        </a:p>
      </dsp:txBody>
      <dsp:txXfrm>
        <a:off x="3039312" y="2904813"/>
        <a:ext cx="877086" cy="535679"/>
      </dsp:txXfrm>
    </dsp:sp>
    <dsp:sp modelId="{F551385F-A09A-4DF0-B1F9-315443DA4258}">
      <dsp:nvSpPr>
        <dsp:cNvPr id="0" name=""/>
        <dsp:cNvSpPr/>
      </dsp:nvSpPr>
      <dsp:spPr>
        <a:xfrm>
          <a:off x="2908844" y="2034630"/>
          <a:ext cx="113802" cy="18492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49287"/>
              </a:lnTo>
              <a:lnTo>
                <a:pt x="113802" y="184928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1D27B7-E819-43DB-A03B-8DA877EFA4E6}">
      <dsp:nvSpPr>
        <dsp:cNvPr id="0" name=""/>
        <dsp:cNvSpPr/>
      </dsp:nvSpPr>
      <dsp:spPr>
        <a:xfrm>
          <a:off x="3022646" y="3599411"/>
          <a:ext cx="910418" cy="56901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" tIns="8890" rIns="13335" bIns="889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700" kern="1200" dirty="0" smtClean="0"/>
            <a:t>Frühe Hilfen </a:t>
          </a:r>
          <a:endParaRPr lang="de-DE" sz="700" kern="1200" dirty="0"/>
        </a:p>
      </dsp:txBody>
      <dsp:txXfrm>
        <a:off x="3039312" y="3616077"/>
        <a:ext cx="877086" cy="535679"/>
      </dsp:txXfrm>
    </dsp:sp>
    <dsp:sp modelId="{E5BB34D0-58CC-4DFD-8AA2-D511C8A2CC23}">
      <dsp:nvSpPr>
        <dsp:cNvPr id="0" name=""/>
        <dsp:cNvSpPr/>
      </dsp:nvSpPr>
      <dsp:spPr>
        <a:xfrm>
          <a:off x="2908844" y="2034630"/>
          <a:ext cx="113802" cy="25605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60551"/>
              </a:lnTo>
              <a:lnTo>
                <a:pt x="113802" y="256055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528E682-AA21-4C65-ACFA-74839276D6A2}">
      <dsp:nvSpPr>
        <dsp:cNvPr id="0" name=""/>
        <dsp:cNvSpPr/>
      </dsp:nvSpPr>
      <dsp:spPr>
        <a:xfrm>
          <a:off x="3022646" y="4310676"/>
          <a:ext cx="910418" cy="56901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" tIns="8890" rIns="13335" bIns="889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700" kern="1200" dirty="0" smtClean="0"/>
            <a:t>Begleiteter Umgang</a:t>
          </a:r>
          <a:endParaRPr lang="de-DE" sz="700" kern="1200" dirty="0"/>
        </a:p>
      </dsp:txBody>
      <dsp:txXfrm>
        <a:off x="3039312" y="4327342"/>
        <a:ext cx="877086" cy="535679"/>
      </dsp:txXfrm>
    </dsp:sp>
    <dsp:sp modelId="{D8B0FAA6-4F1C-4CCC-B341-E7EE8FB437E8}">
      <dsp:nvSpPr>
        <dsp:cNvPr id="0" name=""/>
        <dsp:cNvSpPr/>
      </dsp:nvSpPr>
      <dsp:spPr>
        <a:xfrm>
          <a:off x="4217570" y="1465618"/>
          <a:ext cx="1138023" cy="569011"/>
        </a:xfrm>
        <a:prstGeom prst="roundRect">
          <a:avLst>
            <a:gd name="adj" fmla="val 10000"/>
          </a:avLst>
        </a:prstGeom>
        <a:solidFill>
          <a:srgbClr val="E6AF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900" kern="1200" dirty="0" smtClean="0"/>
            <a:t>Esperanza Schwangerenberatung</a:t>
          </a:r>
          <a:endParaRPr lang="de-DE" sz="900" kern="1200" dirty="0"/>
        </a:p>
      </dsp:txBody>
      <dsp:txXfrm>
        <a:off x="4234236" y="1482284"/>
        <a:ext cx="1104691" cy="535679"/>
      </dsp:txXfrm>
    </dsp:sp>
    <dsp:sp modelId="{43668B1A-13F8-4AF3-8D89-EA760BA95248}">
      <dsp:nvSpPr>
        <dsp:cNvPr id="0" name=""/>
        <dsp:cNvSpPr/>
      </dsp:nvSpPr>
      <dsp:spPr>
        <a:xfrm>
          <a:off x="4331373" y="2034630"/>
          <a:ext cx="113802" cy="4267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6758"/>
              </a:lnTo>
              <a:lnTo>
                <a:pt x="113802" y="42675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221090-0D06-4D47-8F03-6E64C3A66C02}">
      <dsp:nvSpPr>
        <dsp:cNvPr id="0" name=""/>
        <dsp:cNvSpPr/>
      </dsp:nvSpPr>
      <dsp:spPr>
        <a:xfrm>
          <a:off x="4445175" y="2176883"/>
          <a:ext cx="910418" cy="56901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" tIns="8890" rIns="13335" bIns="889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700" kern="1200" dirty="0" smtClean="0"/>
            <a:t>Beratung</a:t>
          </a:r>
          <a:endParaRPr lang="de-DE" sz="700" kern="1200" dirty="0"/>
        </a:p>
      </dsp:txBody>
      <dsp:txXfrm>
        <a:off x="4461841" y="2193549"/>
        <a:ext cx="877086" cy="535679"/>
      </dsp:txXfrm>
    </dsp:sp>
    <dsp:sp modelId="{832438B7-C542-4FAF-86F2-88C00B1D27ED}">
      <dsp:nvSpPr>
        <dsp:cNvPr id="0" name=""/>
        <dsp:cNvSpPr/>
      </dsp:nvSpPr>
      <dsp:spPr>
        <a:xfrm>
          <a:off x="4331373" y="2034630"/>
          <a:ext cx="113802" cy="11380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38023"/>
              </a:lnTo>
              <a:lnTo>
                <a:pt x="113802" y="113802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CAE440-F727-4873-A7D4-62BC6DC71D15}">
      <dsp:nvSpPr>
        <dsp:cNvPr id="0" name=""/>
        <dsp:cNvSpPr/>
      </dsp:nvSpPr>
      <dsp:spPr>
        <a:xfrm>
          <a:off x="4445175" y="2888147"/>
          <a:ext cx="910418" cy="56901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" tIns="8890" rIns="13335" bIns="889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700" kern="1200" dirty="0" smtClean="0"/>
            <a:t>Sexualpädagogik an Schulen</a:t>
          </a:r>
          <a:endParaRPr lang="de-DE" sz="700" kern="1200" dirty="0"/>
        </a:p>
      </dsp:txBody>
      <dsp:txXfrm>
        <a:off x="4461841" y="2904813"/>
        <a:ext cx="877086" cy="535679"/>
      </dsp:txXfrm>
    </dsp:sp>
    <dsp:sp modelId="{C19B71BA-9639-4BA4-8B8A-E75D601E43B9}">
      <dsp:nvSpPr>
        <dsp:cNvPr id="0" name=""/>
        <dsp:cNvSpPr/>
      </dsp:nvSpPr>
      <dsp:spPr>
        <a:xfrm>
          <a:off x="4331373" y="2034630"/>
          <a:ext cx="113802" cy="18492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49287"/>
              </a:lnTo>
              <a:lnTo>
                <a:pt x="113802" y="184928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CBC036-B9DD-4ABD-881D-B44EDDBF126E}">
      <dsp:nvSpPr>
        <dsp:cNvPr id="0" name=""/>
        <dsp:cNvSpPr/>
      </dsp:nvSpPr>
      <dsp:spPr>
        <a:xfrm>
          <a:off x="4445175" y="3599411"/>
          <a:ext cx="910418" cy="56901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" tIns="8890" rIns="13335" bIns="889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700" kern="1200" dirty="0" smtClean="0"/>
            <a:t>Väterberatung</a:t>
          </a:r>
          <a:endParaRPr lang="de-DE" sz="700" kern="1200" dirty="0"/>
        </a:p>
      </dsp:txBody>
      <dsp:txXfrm>
        <a:off x="4461841" y="3616077"/>
        <a:ext cx="877086" cy="535679"/>
      </dsp:txXfrm>
    </dsp:sp>
    <dsp:sp modelId="{5C4DBF8A-270D-45C6-8055-AABD8D879548}">
      <dsp:nvSpPr>
        <dsp:cNvPr id="0" name=""/>
        <dsp:cNvSpPr/>
      </dsp:nvSpPr>
      <dsp:spPr>
        <a:xfrm>
          <a:off x="5640076" y="1483656"/>
          <a:ext cx="1138023" cy="569011"/>
        </a:xfrm>
        <a:prstGeom prst="roundRect">
          <a:avLst>
            <a:gd name="adj" fmla="val 10000"/>
          </a:avLst>
        </a:prstGeom>
        <a:solidFill>
          <a:srgbClr val="E6AF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900" kern="1200" dirty="0" smtClean="0"/>
            <a:t>Vormundschaften und </a:t>
          </a:r>
          <a:r>
            <a:rPr lang="de-DE" sz="900" kern="1200" dirty="0" err="1" smtClean="0"/>
            <a:t>Pflegschaften</a:t>
          </a:r>
          <a:endParaRPr lang="de-DE" sz="900" kern="1200" dirty="0"/>
        </a:p>
      </dsp:txBody>
      <dsp:txXfrm>
        <a:off x="5656742" y="1500322"/>
        <a:ext cx="1104691" cy="535679"/>
      </dsp:txXfrm>
    </dsp:sp>
    <dsp:sp modelId="{805258FE-5835-473A-8278-AB495CD9B4F9}">
      <dsp:nvSpPr>
        <dsp:cNvPr id="0" name=""/>
        <dsp:cNvSpPr/>
      </dsp:nvSpPr>
      <dsp:spPr>
        <a:xfrm>
          <a:off x="5753879" y="2052667"/>
          <a:ext cx="113825" cy="4087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08720"/>
              </a:lnTo>
              <a:lnTo>
                <a:pt x="113825" y="40872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6ACB8B8-8368-4D64-88A0-9DBB00E97EC3}">
      <dsp:nvSpPr>
        <dsp:cNvPr id="0" name=""/>
        <dsp:cNvSpPr/>
      </dsp:nvSpPr>
      <dsp:spPr>
        <a:xfrm>
          <a:off x="5867704" y="2176883"/>
          <a:ext cx="910418" cy="56901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" tIns="8890" rIns="13335" bIns="889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700" kern="1200" dirty="0" smtClean="0"/>
            <a:t>Führen von Vormundschaften und </a:t>
          </a:r>
          <a:r>
            <a:rPr lang="de-DE" sz="700" kern="1200" dirty="0" err="1" smtClean="0"/>
            <a:t>Pflegschaften</a:t>
          </a:r>
          <a:endParaRPr lang="de-DE" sz="700" kern="1200" dirty="0" smtClean="0"/>
        </a:p>
      </dsp:txBody>
      <dsp:txXfrm>
        <a:off x="5884370" y="2193549"/>
        <a:ext cx="877086" cy="535679"/>
      </dsp:txXfrm>
    </dsp:sp>
    <dsp:sp modelId="{CD999DD9-0FF8-46EF-90B7-70B1328DBA51}">
      <dsp:nvSpPr>
        <dsp:cNvPr id="0" name=""/>
        <dsp:cNvSpPr/>
      </dsp:nvSpPr>
      <dsp:spPr>
        <a:xfrm>
          <a:off x="5753879" y="2052667"/>
          <a:ext cx="113825" cy="111998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19985"/>
              </a:lnTo>
              <a:lnTo>
                <a:pt x="113825" y="111998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16C3FDA-7D26-4042-98F3-00EFB56C377F}">
      <dsp:nvSpPr>
        <dsp:cNvPr id="0" name=""/>
        <dsp:cNvSpPr/>
      </dsp:nvSpPr>
      <dsp:spPr>
        <a:xfrm>
          <a:off x="5867704" y="2888147"/>
          <a:ext cx="910418" cy="56901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" tIns="8890" rIns="13335" bIns="889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700" kern="1200" dirty="0" smtClean="0"/>
            <a:t>Betreuung Ehrenamtlicher Vormünder</a:t>
          </a:r>
          <a:endParaRPr lang="de-DE" sz="700" kern="1200" dirty="0"/>
        </a:p>
      </dsp:txBody>
      <dsp:txXfrm>
        <a:off x="5884370" y="2904813"/>
        <a:ext cx="877086" cy="535679"/>
      </dsp:txXfrm>
    </dsp:sp>
    <dsp:sp modelId="{4A957895-70B7-4C6D-B669-CAE7C99BC79C}">
      <dsp:nvSpPr>
        <dsp:cNvPr id="0" name=""/>
        <dsp:cNvSpPr/>
      </dsp:nvSpPr>
      <dsp:spPr>
        <a:xfrm>
          <a:off x="7062628" y="1465618"/>
          <a:ext cx="1138023" cy="569011"/>
        </a:xfrm>
        <a:prstGeom prst="roundRect">
          <a:avLst>
            <a:gd name="adj" fmla="val 10000"/>
          </a:avLst>
        </a:prstGeom>
        <a:solidFill>
          <a:srgbClr val="CA143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900" kern="1200" dirty="0" smtClean="0"/>
            <a:t>Ambulant Betreutes Wohnen </a:t>
          </a:r>
          <a:endParaRPr lang="de-DE" sz="900" kern="1200" dirty="0"/>
        </a:p>
      </dsp:txBody>
      <dsp:txXfrm>
        <a:off x="7079294" y="1482284"/>
        <a:ext cx="1104691" cy="535679"/>
      </dsp:txXfrm>
    </dsp:sp>
    <dsp:sp modelId="{1D3B4271-49A5-4E6E-8CFE-100712BBA01F}">
      <dsp:nvSpPr>
        <dsp:cNvPr id="0" name=""/>
        <dsp:cNvSpPr/>
      </dsp:nvSpPr>
      <dsp:spPr>
        <a:xfrm>
          <a:off x="7176430" y="2034630"/>
          <a:ext cx="113802" cy="4267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6758"/>
              </a:lnTo>
              <a:lnTo>
                <a:pt x="113802" y="42675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64BD38-B135-4684-93AC-61441050A954}">
      <dsp:nvSpPr>
        <dsp:cNvPr id="0" name=""/>
        <dsp:cNvSpPr/>
      </dsp:nvSpPr>
      <dsp:spPr>
        <a:xfrm>
          <a:off x="7290233" y="2176883"/>
          <a:ext cx="910418" cy="56901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" tIns="8890" rIns="13335" bIns="889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700" kern="1200" dirty="0" smtClean="0"/>
            <a:t>Ambulante Hilfen zum selbständigen Wohnen nach §§ 53, 54 SGB XII</a:t>
          </a:r>
          <a:endParaRPr lang="de-DE" sz="700" kern="1200" dirty="0"/>
        </a:p>
      </dsp:txBody>
      <dsp:txXfrm>
        <a:off x="7306899" y="2193549"/>
        <a:ext cx="877086" cy="535679"/>
      </dsp:txXfrm>
    </dsp:sp>
    <dsp:sp modelId="{539901BF-ECAE-4186-8E00-D568115B9A40}">
      <dsp:nvSpPr>
        <dsp:cNvPr id="0" name=""/>
        <dsp:cNvSpPr/>
      </dsp:nvSpPr>
      <dsp:spPr>
        <a:xfrm>
          <a:off x="7176430" y="2034630"/>
          <a:ext cx="113802" cy="11380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38023"/>
              </a:lnTo>
              <a:lnTo>
                <a:pt x="113802" y="113802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79906E-5442-4806-A256-B98465D5B28B}">
      <dsp:nvSpPr>
        <dsp:cNvPr id="0" name=""/>
        <dsp:cNvSpPr/>
      </dsp:nvSpPr>
      <dsp:spPr>
        <a:xfrm>
          <a:off x="7290233" y="2888147"/>
          <a:ext cx="910418" cy="56901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" tIns="8890" rIns="13335" bIns="889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700" kern="1200" dirty="0" smtClean="0"/>
            <a:t>Haushaltsnahe Dienste nach Anerkennungs- und Förderungsverordnung</a:t>
          </a:r>
          <a:endParaRPr lang="de-DE" sz="700" kern="1200" dirty="0"/>
        </a:p>
      </dsp:txBody>
      <dsp:txXfrm>
        <a:off x="7306899" y="2904813"/>
        <a:ext cx="877086" cy="535679"/>
      </dsp:txXfrm>
    </dsp:sp>
    <dsp:sp modelId="{EF1E4177-051E-47D9-BCB3-17A75325444E}">
      <dsp:nvSpPr>
        <dsp:cNvPr id="0" name=""/>
        <dsp:cNvSpPr/>
      </dsp:nvSpPr>
      <dsp:spPr>
        <a:xfrm>
          <a:off x="7176430" y="2034630"/>
          <a:ext cx="113802" cy="18492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49287"/>
              </a:lnTo>
              <a:lnTo>
                <a:pt x="113802" y="184928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FDF72E-6A84-4019-8D2D-3D921448015E}">
      <dsp:nvSpPr>
        <dsp:cNvPr id="0" name=""/>
        <dsp:cNvSpPr/>
      </dsp:nvSpPr>
      <dsp:spPr>
        <a:xfrm>
          <a:off x="7290233" y="3599411"/>
          <a:ext cx="910418" cy="56901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" tIns="8890" rIns="13335" bIns="889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700" kern="1200" dirty="0" err="1" smtClean="0"/>
            <a:t>Projektcafe</a:t>
          </a:r>
          <a:r>
            <a:rPr lang="de-DE" sz="700" kern="1200" dirty="0" smtClean="0"/>
            <a:t> Hereinspaziert</a:t>
          </a:r>
          <a:endParaRPr lang="de-DE" sz="700" kern="1200" dirty="0"/>
        </a:p>
      </dsp:txBody>
      <dsp:txXfrm>
        <a:off x="7306899" y="3616077"/>
        <a:ext cx="877086" cy="535679"/>
      </dsp:txXfrm>
    </dsp:sp>
    <dsp:sp modelId="{EE19F64A-A00A-45B5-A5C8-2C4E2833DEF5}">
      <dsp:nvSpPr>
        <dsp:cNvPr id="0" name=""/>
        <dsp:cNvSpPr/>
      </dsp:nvSpPr>
      <dsp:spPr>
        <a:xfrm>
          <a:off x="8485157" y="1465618"/>
          <a:ext cx="1138023" cy="569011"/>
        </a:xfrm>
        <a:prstGeom prst="roundRect">
          <a:avLst>
            <a:gd name="adj" fmla="val 10000"/>
          </a:avLst>
        </a:prstGeom>
        <a:solidFill>
          <a:srgbClr val="CA143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900" kern="1200" dirty="0" smtClean="0"/>
            <a:t>Wohnstätte</a:t>
          </a:r>
          <a:endParaRPr lang="de-DE" sz="900" kern="1200" dirty="0"/>
        </a:p>
      </dsp:txBody>
      <dsp:txXfrm>
        <a:off x="8501823" y="1482284"/>
        <a:ext cx="1104691" cy="535679"/>
      </dsp:txXfrm>
    </dsp:sp>
    <dsp:sp modelId="{0EE9273C-8744-48A3-AA79-21DE4070A8D6}">
      <dsp:nvSpPr>
        <dsp:cNvPr id="0" name=""/>
        <dsp:cNvSpPr/>
      </dsp:nvSpPr>
      <dsp:spPr>
        <a:xfrm>
          <a:off x="8598959" y="2034630"/>
          <a:ext cx="113802" cy="4267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6758"/>
              </a:lnTo>
              <a:lnTo>
                <a:pt x="113802" y="42675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3784C6-C252-4D94-B721-21DB2CA8F00F}">
      <dsp:nvSpPr>
        <dsp:cNvPr id="0" name=""/>
        <dsp:cNvSpPr/>
      </dsp:nvSpPr>
      <dsp:spPr>
        <a:xfrm>
          <a:off x="8712761" y="2176883"/>
          <a:ext cx="910418" cy="56901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" tIns="8890" rIns="13335" bIns="889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700" kern="1200" dirty="0" smtClean="0"/>
            <a:t>Einrichtung mit erweitertem Leistungsangebot</a:t>
          </a:r>
          <a:endParaRPr lang="de-DE" sz="700" kern="1200" dirty="0"/>
        </a:p>
      </dsp:txBody>
      <dsp:txXfrm>
        <a:off x="8729427" y="2193549"/>
        <a:ext cx="877086" cy="535679"/>
      </dsp:txXfrm>
    </dsp:sp>
    <dsp:sp modelId="{9E0A6546-4C13-4E95-9C26-A1CBB6BE5CC1}">
      <dsp:nvSpPr>
        <dsp:cNvPr id="0" name=""/>
        <dsp:cNvSpPr/>
      </dsp:nvSpPr>
      <dsp:spPr>
        <a:xfrm>
          <a:off x="9907686" y="1465618"/>
          <a:ext cx="1138023" cy="569011"/>
        </a:xfrm>
        <a:prstGeom prst="roundRect">
          <a:avLst>
            <a:gd name="adj" fmla="val 10000"/>
          </a:avLst>
        </a:prstGeom>
        <a:solidFill>
          <a:srgbClr val="CA143F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1430" rIns="17145" bIns="1143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900" kern="1200" dirty="0" smtClean="0"/>
            <a:t>Niedrigschwellige Angebote für Menschen mit Handicap</a:t>
          </a:r>
          <a:endParaRPr lang="de-DE" sz="900" kern="1200" dirty="0"/>
        </a:p>
      </dsp:txBody>
      <dsp:txXfrm>
        <a:off x="9924352" y="1482284"/>
        <a:ext cx="1104691" cy="535679"/>
      </dsp:txXfrm>
    </dsp:sp>
    <dsp:sp modelId="{442A1C3F-A6AB-4056-B02F-C835910929BB}">
      <dsp:nvSpPr>
        <dsp:cNvPr id="0" name=""/>
        <dsp:cNvSpPr/>
      </dsp:nvSpPr>
      <dsp:spPr>
        <a:xfrm>
          <a:off x="10021488" y="2034630"/>
          <a:ext cx="113802" cy="4267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6758"/>
              </a:lnTo>
              <a:lnTo>
                <a:pt x="113802" y="42675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D98683A-4561-4B8C-99EE-3BCCB1869209}">
      <dsp:nvSpPr>
        <dsp:cNvPr id="0" name=""/>
        <dsp:cNvSpPr/>
      </dsp:nvSpPr>
      <dsp:spPr>
        <a:xfrm>
          <a:off x="10135290" y="2176883"/>
          <a:ext cx="910418" cy="56901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" tIns="8890" rIns="13335" bIns="889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700" kern="1200" dirty="0" smtClean="0"/>
            <a:t>Individuelles Beschäftigungsangebot</a:t>
          </a:r>
        </a:p>
      </dsp:txBody>
      <dsp:txXfrm>
        <a:off x="10151956" y="2193549"/>
        <a:ext cx="877086" cy="535679"/>
      </dsp:txXfrm>
    </dsp:sp>
    <dsp:sp modelId="{183C6CCA-4101-4AE4-A0EE-40E9E5707EBB}">
      <dsp:nvSpPr>
        <dsp:cNvPr id="0" name=""/>
        <dsp:cNvSpPr/>
      </dsp:nvSpPr>
      <dsp:spPr>
        <a:xfrm>
          <a:off x="10021488" y="2034630"/>
          <a:ext cx="113802" cy="11380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38023"/>
              </a:lnTo>
              <a:lnTo>
                <a:pt x="113802" y="113802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8E4D38-0666-4C85-8ED0-66F9B650CEF4}">
      <dsp:nvSpPr>
        <dsp:cNvPr id="0" name=""/>
        <dsp:cNvSpPr/>
      </dsp:nvSpPr>
      <dsp:spPr>
        <a:xfrm>
          <a:off x="10135290" y="2888147"/>
          <a:ext cx="910418" cy="56901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" tIns="8890" rIns="13335" bIns="889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700" kern="1200" dirty="0" smtClean="0"/>
            <a:t>Treffpunkt „Mitten im Leben“</a:t>
          </a:r>
          <a:endParaRPr lang="de-DE" sz="700" kern="1200" dirty="0"/>
        </a:p>
      </dsp:txBody>
      <dsp:txXfrm>
        <a:off x="10151956" y="2904813"/>
        <a:ext cx="877086" cy="535679"/>
      </dsp:txXfrm>
    </dsp:sp>
    <dsp:sp modelId="{428970A8-635A-4E57-93A7-D0291D322054}">
      <dsp:nvSpPr>
        <dsp:cNvPr id="0" name=""/>
        <dsp:cNvSpPr/>
      </dsp:nvSpPr>
      <dsp:spPr>
        <a:xfrm>
          <a:off x="10021488" y="2034630"/>
          <a:ext cx="113802" cy="18492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49287"/>
              </a:lnTo>
              <a:lnTo>
                <a:pt x="113802" y="184928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6F50F0-9FA2-4410-ABF4-77C2A084A88E}">
      <dsp:nvSpPr>
        <dsp:cNvPr id="0" name=""/>
        <dsp:cNvSpPr/>
      </dsp:nvSpPr>
      <dsp:spPr>
        <a:xfrm>
          <a:off x="10135290" y="3599411"/>
          <a:ext cx="910418" cy="56901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" tIns="8890" rIns="13335" bIns="889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700" kern="1200" dirty="0" smtClean="0"/>
            <a:t>Peer-Beratung</a:t>
          </a:r>
          <a:endParaRPr lang="de-DE" sz="700" kern="1200" dirty="0"/>
        </a:p>
      </dsp:txBody>
      <dsp:txXfrm>
        <a:off x="10151956" y="3616077"/>
        <a:ext cx="877086" cy="53567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A51FB3-A8C3-4D25-BA48-B495F7CC34CC}">
      <dsp:nvSpPr>
        <dsp:cNvPr id="0" name=""/>
        <dsp:cNvSpPr/>
      </dsp:nvSpPr>
      <dsp:spPr>
        <a:xfrm>
          <a:off x="4307058" y="535885"/>
          <a:ext cx="1912200" cy="22483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2417"/>
              </a:lnTo>
              <a:lnTo>
                <a:pt x="1912200" y="112417"/>
              </a:lnTo>
              <a:lnTo>
                <a:pt x="1912200" y="22483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1D093C8-DFC2-4F67-9154-F3BDF728A159}">
      <dsp:nvSpPr>
        <dsp:cNvPr id="0" name=""/>
        <dsp:cNvSpPr/>
      </dsp:nvSpPr>
      <dsp:spPr>
        <a:xfrm>
          <a:off x="2721238" y="1871539"/>
          <a:ext cx="3076354" cy="157373"/>
        </a:xfrm>
        <a:custGeom>
          <a:avLst/>
          <a:gdLst/>
          <a:ahLst/>
          <a:cxnLst/>
          <a:rect l="0" t="0" r="0" b="0"/>
          <a:pathLst>
            <a:path>
              <a:moveTo>
                <a:pt x="0" y="157373"/>
              </a:moveTo>
              <a:lnTo>
                <a:pt x="3076354" y="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DEA551-2CB4-462C-8D2E-28B9BF0DE439}">
      <dsp:nvSpPr>
        <dsp:cNvPr id="0" name=""/>
        <dsp:cNvSpPr/>
      </dsp:nvSpPr>
      <dsp:spPr>
        <a:xfrm>
          <a:off x="2675518" y="1296042"/>
          <a:ext cx="91440" cy="22483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483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FCB9C6-0020-4498-A1C1-5C61918083EB}">
      <dsp:nvSpPr>
        <dsp:cNvPr id="0" name=""/>
        <dsp:cNvSpPr/>
      </dsp:nvSpPr>
      <dsp:spPr>
        <a:xfrm>
          <a:off x="2721238" y="535885"/>
          <a:ext cx="1585820" cy="224835"/>
        </a:xfrm>
        <a:custGeom>
          <a:avLst/>
          <a:gdLst/>
          <a:ahLst/>
          <a:cxnLst/>
          <a:rect l="0" t="0" r="0" b="0"/>
          <a:pathLst>
            <a:path>
              <a:moveTo>
                <a:pt x="1585820" y="0"/>
              </a:moveTo>
              <a:lnTo>
                <a:pt x="1585820" y="112417"/>
              </a:lnTo>
              <a:lnTo>
                <a:pt x="0" y="112417"/>
              </a:lnTo>
              <a:lnTo>
                <a:pt x="0" y="22483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E8213B0-E66E-49B0-AE72-35FA0D1D2277}">
      <dsp:nvSpPr>
        <dsp:cNvPr id="0" name=""/>
        <dsp:cNvSpPr/>
      </dsp:nvSpPr>
      <dsp:spPr>
        <a:xfrm>
          <a:off x="913681" y="563"/>
          <a:ext cx="6786753" cy="535321"/>
        </a:xfrm>
        <a:prstGeom prst="rect">
          <a:avLst/>
        </a:prstGeom>
        <a:solidFill>
          <a:schemeClr val="bg1">
            <a:lumMod val="8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600" kern="1200" baseline="0" dirty="0" smtClean="0">
              <a:solidFill>
                <a:schemeClr val="tx1"/>
              </a:solidFill>
            </a:rPr>
            <a:t>Mitgliederversammlung</a:t>
          </a:r>
          <a:endParaRPr lang="de-DE" sz="1600" kern="1200" baseline="0" dirty="0">
            <a:solidFill>
              <a:schemeClr val="tx1"/>
            </a:solidFill>
          </a:endParaRPr>
        </a:p>
      </dsp:txBody>
      <dsp:txXfrm>
        <a:off x="913681" y="563"/>
        <a:ext cx="6786753" cy="535321"/>
      </dsp:txXfrm>
    </dsp:sp>
    <dsp:sp modelId="{BD956A60-AB57-427C-8540-87BD6D7E4255}">
      <dsp:nvSpPr>
        <dsp:cNvPr id="0" name=""/>
        <dsp:cNvSpPr/>
      </dsp:nvSpPr>
      <dsp:spPr>
        <a:xfrm>
          <a:off x="921454" y="760720"/>
          <a:ext cx="3599566" cy="535321"/>
        </a:xfrm>
        <a:prstGeom prst="rect">
          <a:avLst/>
        </a:prstGeom>
        <a:solidFill>
          <a:schemeClr val="bg1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800" kern="1200" dirty="0" smtClean="0">
              <a:solidFill>
                <a:schemeClr val="tx1"/>
              </a:solidFill>
            </a:rPr>
            <a:t>Vorstand</a:t>
          </a:r>
          <a:endParaRPr lang="de-DE" sz="1800" kern="1200" dirty="0">
            <a:solidFill>
              <a:schemeClr val="tx1"/>
            </a:solidFill>
          </a:endParaRPr>
        </a:p>
      </dsp:txBody>
      <dsp:txXfrm>
        <a:off x="921454" y="760720"/>
        <a:ext cx="3599566" cy="535321"/>
      </dsp:txXfrm>
    </dsp:sp>
    <dsp:sp modelId="{78EAE0E2-6AAD-49AF-9C78-23E09B3804F2}">
      <dsp:nvSpPr>
        <dsp:cNvPr id="0" name=""/>
        <dsp:cNvSpPr/>
      </dsp:nvSpPr>
      <dsp:spPr>
        <a:xfrm>
          <a:off x="1167268" y="1520877"/>
          <a:ext cx="3107938" cy="508036"/>
        </a:xfrm>
        <a:prstGeom prst="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200" kern="1200" dirty="0" smtClean="0">
              <a:solidFill>
                <a:schemeClr val="tx1"/>
              </a:solidFill>
            </a:rPr>
            <a:t>Geschäftsführung</a:t>
          </a:r>
          <a:endParaRPr lang="de-DE" sz="1200" kern="1200" dirty="0">
            <a:solidFill>
              <a:schemeClr val="tx1"/>
            </a:solidFill>
          </a:endParaRPr>
        </a:p>
      </dsp:txBody>
      <dsp:txXfrm>
        <a:off x="1167268" y="1520877"/>
        <a:ext cx="3107938" cy="508036"/>
      </dsp:txXfrm>
    </dsp:sp>
    <dsp:sp modelId="{A3F491C5-83B4-482C-BEA6-C5845489FA09}">
      <dsp:nvSpPr>
        <dsp:cNvPr id="0" name=""/>
        <dsp:cNvSpPr/>
      </dsp:nvSpPr>
      <dsp:spPr>
        <a:xfrm>
          <a:off x="5797592" y="1603878"/>
          <a:ext cx="2225653" cy="535321"/>
        </a:xfrm>
        <a:prstGeom prst="roundRect">
          <a:avLst/>
        </a:prstGeom>
        <a:solidFill>
          <a:schemeClr val="bg1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kern="1200" dirty="0" smtClean="0">
              <a:solidFill>
                <a:schemeClr val="bg1"/>
              </a:solidFill>
            </a:rPr>
            <a:t>Stabstelle inklusive Projekte</a:t>
          </a:r>
          <a:endParaRPr lang="de-DE" sz="1400" kern="1200" dirty="0">
            <a:solidFill>
              <a:schemeClr val="bg1"/>
            </a:solidFill>
          </a:endParaRPr>
        </a:p>
      </dsp:txBody>
      <dsp:txXfrm>
        <a:off x="5823724" y="1630010"/>
        <a:ext cx="2173389" cy="483057"/>
      </dsp:txXfrm>
    </dsp:sp>
    <dsp:sp modelId="{4B056A5E-A2E4-4DA0-9A9F-034F1FA24636}">
      <dsp:nvSpPr>
        <dsp:cNvPr id="0" name=""/>
        <dsp:cNvSpPr/>
      </dsp:nvSpPr>
      <dsp:spPr>
        <a:xfrm>
          <a:off x="4745856" y="760720"/>
          <a:ext cx="2946806" cy="535321"/>
        </a:xfrm>
        <a:prstGeom prst="rect">
          <a:avLst/>
        </a:prstGeom>
        <a:solidFill>
          <a:schemeClr val="bg1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600" kern="1200" dirty="0" smtClean="0">
              <a:solidFill>
                <a:schemeClr val="tx1"/>
              </a:solidFill>
            </a:rPr>
            <a:t>Wirtschaftsbeirat</a:t>
          </a:r>
          <a:endParaRPr lang="de-DE" sz="1600" kern="1200" dirty="0">
            <a:solidFill>
              <a:schemeClr val="tx1"/>
            </a:solidFill>
          </a:endParaRPr>
        </a:p>
      </dsp:txBody>
      <dsp:txXfrm>
        <a:off x="4745856" y="760720"/>
        <a:ext cx="2946806" cy="53532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F4029-CF44-4ECD-B4C2-0BD22CF57311}" type="datetimeFigureOut">
              <a:rPr lang="de-DE" smtClean="0"/>
              <a:t>19.03.2025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C88D1-D574-4594-AEC5-A4CBD953A29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79746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F4029-CF44-4ECD-B4C2-0BD22CF57311}" type="datetimeFigureOut">
              <a:rPr lang="de-DE" smtClean="0"/>
              <a:t>19.03.2025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C88D1-D574-4594-AEC5-A4CBD953A29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61516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F4029-CF44-4ECD-B4C2-0BD22CF57311}" type="datetimeFigureOut">
              <a:rPr lang="de-DE" smtClean="0"/>
              <a:t>19.03.2025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C88D1-D574-4594-AEC5-A4CBD953A29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665736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F4029-CF44-4ECD-B4C2-0BD22CF57311}" type="datetimeFigureOut">
              <a:rPr lang="de-DE" smtClean="0"/>
              <a:t>19.03.2025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C88D1-D574-4594-AEC5-A4CBD953A29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907422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F4029-CF44-4ECD-B4C2-0BD22CF57311}" type="datetimeFigureOut">
              <a:rPr lang="de-DE" smtClean="0"/>
              <a:t>19.03.2025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C88D1-D574-4594-AEC5-A4CBD953A29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02849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F4029-CF44-4ECD-B4C2-0BD22CF57311}" type="datetimeFigureOut">
              <a:rPr lang="de-DE" smtClean="0"/>
              <a:t>19.03.2025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C88D1-D574-4594-AEC5-A4CBD953A29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085024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F4029-CF44-4ECD-B4C2-0BD22CF57311}" type="datetimeFigureOut">
              <a:rPr lang="de-DE" smtClean="0"/>
              <a:t>19.03.2025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C88D1-D574-4594-AEC5-A4CBD953A29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371260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F4029-CF44-4ECD-B4C2-0BD22CF57311}" type="datetimeFigureOut">
              <a:rPr lang="de-DE" smtClean="0"/>
              <a:t>19.03.2025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C88D1-D574-4594-AEC5-A4CBD953A29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15224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F4029-CF44-4ECD-B4C2-0BD22CF57311}" type="datetimeFigureOut">
              <a:rPr lang="de-DE" smtClean="0"/>
              <a:t>19.03.2025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C88D1-D574-4594-AEC5-A4CBD953A29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839211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F4029-CF44-4ECD-B4C2-0BD22CF57311}" type="datetimeFigureOut">
              <a:rPr lang="de-DE" smtClean="0"/>
              <a:t>19.03.2025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C88D1-D574-4594-AEC5-A4CBD953A29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02142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0F4029-CF44-4ECD-B4C2-0BD22CF57311}" type="datetimeFigureOut">
              <a:rPr lang="de-DE" smtClean="0"/>
              <a:t>19.03.2025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BC88D1-D574-4594-AEC5-A4CBD953A29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20711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0F4029-CF44-4ECD-B4C2-0BD22CF57311}" type="datetimeFigureOut">
              <a:rPr lang="de-DE" smtClean="0"/>
              <a:t>19.03.2025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BC88D1-D574-4594-AEC5-A4CBD953A29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758679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 3"/>
          <p:cNvGraphicFramePr/>
          <p:nvPr>
            <p:extLst>
              <p:ext uri="{D42A27DB-BD31-4B8C-83A1-F6EECF244321}">
                <p14:modId xmlns:p14="http://schemas.microsoft.com/office/powerpoint/2010/main" val="3955775738"/>
              </p:ext>
            </p:extLst>
          </p:nvPr>
        </p:nvGraphicFramePr>
        <p:xfrm>
          <a:off x="586722" y="1189703"/>
          <a:ext cx="11045835" cy="70565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2" name="Diagramm 11"/>
          <p:cNvGraphicFramePr/>
          <p:nvPr>
            <p:extLst>
              <p:ext uri="{D42A27DB-BD31-4B8C-83A1-F6EECF244321}">
                <p14:modId xmlns:p14="http://schemas.microsoft.com/office/powerpoint/2010/main" val="878395334"/>
              </p:ext>
            </p:extLst>
          </p:nvPr>
        </p:nvGraphicFramePr>
        <p:xfrm>
          <a:off x="1144125" y="68827"/>
          <a:ext cx="8083603" cy="27896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13" name="Textfeld 12"/>
          <p:cNvSpPr txBox="1"/>
          <p:nvPr/>
        </p:nvSpPr>
        <p:spPr>
          <a:xfrm>
            <a:off x="6047334" y="1567543"/>
            <a:ext cx="141386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sz="1000" dirty="0" smtClean="0"/>
          </a:p>
        </p:txBody>
      </p:sp>
      <p:cxnSp>
        <p:nvCxnSpPr>
          <p:cNvPr id="15" name="Gerader Verbinder 14"/>
          <p:cNvCxnSpPr/>
          <p:nvPr/>
        </p:nvCxnSpPr>
        <p:spPr>
          <a:xfrm>
            <a:off x="3934081" y="2054942"/>
            <a:ext cx="0" cy="28513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Gerader Verbinder 18"/>
          <p:cNvCxnSpPr/>
          <p:nvPr/>
        </p:nvCxnSpPr>
        <p:spPr>
          <a:xfrm>
            <a:off x="1014292" y="2428155"/>
            <a:ext cx="10120554" cy="76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Gerader Verbinder 23"/>
          <p:cNvCxnSpPr/>
          <p:nvPr/>
        </p:nvCxnSpPr>
        <p:spPr>
          <a:xfrm>
            <a:off x="1014292" y="2435839"/>
            <a:ext cx="0" cy="1623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Gerader Verbinder 25"/>
          <p:cNvCxnSpPr/>
          <p:nvPr/>
        </p:nvCxnSpPr>
        <p:spPr>
          <a:xfrm flipH="1">
            <a:off x="2559443" y="2428155"/>
            <a:ext cx="1970" cy="20108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Gerader Verbinder 27"/>
          <p:cNvCxnSpPr/>
          <p:nvPr/>
        </p:nvCxnSpPr>
        <p:spPr>
          <a:xfrm flipH="1">
            <a:off x="3934081" y="2435839"/>
            <a:ext cx="1308" cy="15462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Gerader Verbinder 29"/>
          <p:cNvCxnSpPr/>
          <p:nvPr/>
        </p:nvCxnSpPr>
        <p:spPr>
          <a:xfrm>
            <a:off x="5436256" y="2477229"/>
            <a:ext cx="1970" cy="1623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Gerader Verbinder 31"/>
          <p:cNvCxnSpPr/>
          <p:nvPr/>
        </p:nvCxnSpPr>
        <p:spPr>
          <a:xfrm flipH="1">
            <a:off x="6810232" y="2435839"/>
            <a:ext cx="4865" cy="1929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Gerader Verbinder 33"/>
          <p:cNvCxnSpPr/>
          <p:nvPr/>
        </p:nvCxnSpPr>
        <p:spPr>
          <a:xfrm>
            <a:off x="8230686" y="2447294"/>
            <a:ext cx="2126" cy="1699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Gerader Verbinder 35"/>
          <p:cNvCxnSpPr/>
          <p:nvPr/>
        </p:nvCxnSpPr>
        <p:spPr>
          <a:xfrm flipH="1">
            <a:off x="9735037" y="2443154"/>
            <a:ext cx="2126" cy="1623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Gerader Verbinder 37"/>
          <p:cNvCxnSpPr/>
          <p:nvPr/>
        </p:nvCxnSpPr>
        <p:spPr>
          <a:xfrm flipH="1">
            <a:off x="11122236" y="2420471"/>
            <a:ext cx="7877" cy="1699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399488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104</Words>
  <Application>Microsoft Office PowerPoint</Application>
  <PresentationFormat>Breitbild</PresentationFormat>
  <Paragraphs>40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Company>SKF Leverkusen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Kirsten Geroneit-Jepp</dc:creator>
  <cp:lastModifiedBy>Kirsten Geroneit-Jepp</cp:lastModifiedBy>
  <cp:revision>11</cp:revision>
  <cp:lastPrinted>2025-03-19T08:56:20Z</cp:lastPrinted>
  <dcterms:created xsi:type="dcterms:W3CDTF">2020-12-29T09:01:05Z</dcterms:created>
  <dcterms:modified xsi:type="dcterms:W3CDTF">2025-03-19T08:59:25Z</dcterms:modified>
</cp:coreProperties>
</file>